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5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4" r:id="rId1"/>
  </p:sldMasterIdLst>
  <p:notesMasterIdLst>
    <p:notesMasterId r:id="rId65"/>
  </p:notesMasterIdLst>
  <p:handoutMasterIdLst>
    <p:handoutMasterId r:id="rId66"/>
  </p:handoutMasterIdLst>
  <p:sldIdLst>
    <p:sldId id="513" r:id="rId2"/>
    <p:sldId id="262" r:id="rId3"/>
    <p:sldId id="321" r:id="rId4"/>
    <p:sldId id="288" r:id="rId5"/>
    <p:sldId id="518" r:id="rId6"/>
    <p:sldId id="289" r:id="rId7"/>
    <p:sldId id="519" r:id="rId8"/>
    <p:sldId id="520" r:id="rId9"/>
    <p:sldId id="522" r:id="rId10"/>
    <p:sldId id="521" r:id="rId11"/>
    <p:sldId id="523" r:id="rId12"/>
    <p:sldId id="524" r:id="rId13"/>
    <p:sldId id="526" r:id="rId14"/>
    <p:sldId id="527" r:id="rId15"/>
    <p:sldId id="525" r:id="rId16"/>
    <p:sldId id="296" r:id="rId17"/>
    <p:sldId id="310" r:id="rId18"/>
    <p:sldId id="311" r:id="rId19"/>
    <p:sldId id="315" r:id="rId20"/>
    <p:sldId id="535" r:id="rId21"/>
    <p:sldId id="536" r:id="rId22"/>
    <p:sldId id="528" r:id="rId23"/>
    <p:sldId id="529" r:id="rId24"/>
    <p:sldId id="531" r:id="rId25"/>
    <p:sldId id="322" r:id="rId26"/>
    <p:sldId id="308" r:id="rId27"/>
    <p:sldId id="317" r:id="rId28"/>
    <p:sldId id="281" r:id="rId29"/>
    <p:sldId id="316" r:id="rId30"/>
    <p:sldId id="318" r:id="rId31"/>
    <p:sldId id="323" r:id="rId32"/>
    <p:sldId id="330" r:id="rId33"/>
    <p:sldId id="275" r:id="rId34"/>
    <p:sldId id="284" r:id="rId35"/>
    <p:sldId id="324" r:id="rId36"/>
    <p:sldId id="297" r:id="rId37"/>
    <p:sldId id="298" r:id="rId38"/>
    <p:sldId id="530" r:id="rId39"/>
    <p:sldId id="515" r:id="rId40"/>
    <p:sldId id="331" r:id="rId41"/>
    <p:sldId id="516" r:id="rId42"/>
    <p:sldId id="387" r:id="rId43"/>
    <p:sldId id="532" r:id="rId44"/>
    <p:sldId id="559" r:id="rId45"/>
    <p:sldId id="514" r:id="rId46"/>
    <p:sldId id="534" r:id="rId47"/>
    <p:sldId id="400" r:id="rId48"/>
    <p:sldId id="508" r:id="rId49"/>
    <p:sldId id="510" r:id="rId50"/>
    <p:sldId id="511" r:id="rId51"/>
    <p:sldId id="517" r:id="rId52"/>
    <p:sldId id="264" r:id="rId53"/>
    <p:sldId id="512" r:id="rId54"/>
    <p:sldId id="303" r:id="rId55"/>
    <p:sldId id="395" r:id="rId56"/>
    <p:sldId id="327" r:id="rId57"/>
    <p:sldId id="320" r:id="rId58"/>
    <p:sldId id="328" r:id="rId59"/>
    <p:sldId id="562" r:id="rId60"/>
    <p:sldId id="314" r:id="rId61"/>
    <p:sldId id="304" r:id="rId62"/>
    <p:sldId id="533" r:id="rId63"/>
    <p:sldId id="561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388" autoAdjust="0"/>
  </p:normalViewPr>
  <p:slideViewPr>
    <p:cSldViewPr>
      <p:cViewPr varScale="1">
        <p:scale>
          <a:sx n="112" d="100"/>
          <a:sy n="112" d="100"/>
        </p:scale>
        <p:origin x="210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-2296" y="-8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hyperlink" Target="https://www.feistyduck.com/ssl-tls-and-pki-history/" TargetMode="Externa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2.png"/><Relationship Id="rId5" Type="http://schemas.openxmlformats.org/officeDocument/2006/relationships/hyperlink" Target="https://www.feistyduck.com/ssl-tls-and-pki-history/" TargetMode="External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E49A9-FE2F-48B3-A47E-96ADCD3B879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B3B46B-5B11-4A54-85B0-0C129A97623D}">
      <dgm:prSet/>
      <dgm:spPr/>
      <dgm:t>
        <a:bodyPr/>
        <a:lstStyle/>
        <a:p>
          <a:r>
            <a:rPr lang="en-US" dirty="0" err="1"/>
            <a:t>Dizionario</a:t>
          </a:r>
          <a:endParaRPr lang="en-US" dirty="0"/>
        </a:p>
      </dgm:t>
    </dgm:pt>
    <dgm:pt modelId="{65DC59F5-A15A-43B0-A8CC-76CC0B229250}" type="parTrans" cxnId="{C00E844E-2368-4EE0-BF54-99C083655037}">
      <dgm:prSet/>
      <dgm:spPr/>
      <dgm:t>
        <a:bodyPr/>
        <a:lstStyle/>
        <a:p>
          <a:endParaRPr lang="en-US"/>
        </a:p>
      </dgm:t>
    </dgm:pt>
    <dgm:pt modelId="{2FAB0C60-81BF-4FA8-A0A5-F285A6DEC3FE}" type="sibTrans" cxnId="{C00E844E-2368-4EE0-BF54-99C083655037}">
      <dgm:prSet/>
      <dgm:spPr/>
      <dgm:t>
        <a:bodyPr/>
        <a:lstStyle/>
        <a:p>
          <a:endParaRPr lang="en-US"/>
        </a:p>
      </dgm:t>
    </dgm:pt>
    <dgm:pt modelId="{72554001-A24D-4D41-BA7B-3EC9301849B7}">
      <dgm:prSet/>
      <dgm:spPr/>
      <dgm:t>
        <a:bodyPr/>
        <a:lstStyle/>
        <a:p>
          <a:r>
            <a:rPr lang="en-US" dirty="0" err="1"/>
            <a:t>Sicurezza</a:t>
          </a:r>
          <a:r>
            <a:rPr lang="en-US" dirty="0"/>
            <a:t> </a:t>
          </a:r>
          <a:r>
            <a:rPr lang="en-US" dirty="0" err="1"/>
            <a:t>nel</a:t>
          </a:r>
          <a:r>
            <a:rPr lang="en-US" dirty="0"/>
            <a:t> </a:t>
          </a:r>
          <a:r>
            <a:rPr lang="en-US" dirty="0" err="1"/>
            <a:t>tubo</a:t>
          </a:r>
          <a:endParaRPr lang="en-US" dirty="0"/>
        </a:p>
      </dgm:t>
    </dgm:pt>
    <dgm:pt modelId="{961BB881-6F1C-436B-A76A-8C6027819CE6}" type="parTrans" cxnId="{3AA80778-DAB3-4444-BC0A-30AFC307624F}">
      <dgm:prSet/>
      <dgm:spPr/>
      <dgm:t>
        <a:bodyPr/>
        <a:lstStyle/>
        <a:p>
          <a:endParaRPr lang="en-US"/>
        </a:p>
      </dgm:t>
    </dgm:pt>
    <dgm:pt modelId="{FA16CDF1-F782-4CB9-B417-0E871167C5B3}" type="sibTrans" cxnId="{3AA80778-DAB3-4444-BC0A-30AFC307624F}">
      <dgm:prSet/>
      <dgm:spPr/>
      <dgm:t>
        <a:bodyPr/>
        <a:lstStyle/>
        <a:p>
          <a:endParaRPr lang="en-US"/>
        </a:p>
      </dgm:t>
    </dgm:pt>
    <dgm:pt modelId="{0741265E-AE83-455C-8B37-58066DB1CE45}">
      <dgm:prSet/>
      <dgm:spPr/>
      <dgm:t>
        <a:bodyPr/>
        <a:lstStyle/>
        <a:p>
          <a:r>
            <a:rPr lang="en-US" dirty="0" err="1"/>
            <a:t>L’infrastruttura</a:t>
          </a:r>
          <a:r>
            <a:rPr lang="en-US" dirty="0"/>
            <a:t> TLS</a:t>
          </a:r>
        </a:p>
      </dgm:t>
    </dgm:pt>
    <dgm:pt modelId="{C637BCB0-AA83-40B2-9559-328EBA2D7D87}" type="parTrans" cxnId="{39223BCB-ABB5-43FE-ABAF-2413AAD8BDDD}">
      <dgm:prSet/>
      <dgm:spPr/>
      <dgm:t>
        <a:bodyPr/>
        <a:lstStyle/>
        <a:p>
          <a:endParaRPr lang="en-US"/>
        </a:p>
      </dgm:t>
    </dgm:pt>
    <dgm:pt modelId="{A6E7A7CB-416E-44E3-90A9-4647D8AAC2A7}" type="sibTrans" cxnId="{39223BCB-ABB5-43FE-ABAF-2413AAD8BDDD}">
      <dgm:prSet/>
      <dgm:spPr/>
      <dgm:t>
        <a:bodyPr/>
        <a:lstStyle/>
        <a:p>
          <a:endParaRPr lang="en-US"/>
        </a:p>
      </dgm:t>
    </dgm:pt>
    <dgm:pt modelId="{FDBEE649-D944-4BE4-A047-FA534CC7B34D}">
      <dgm:prSet/>
      <dgm:spPr/>
      <dgm:t>
        <a:bodyPr/>
        <a:lstStyle/>
        <a:p>
          <a:r>
            <a:rPr lang="en-US"/>
            <a:t>Tutto nel tubo</a:t>
          </a:r>
        </a:p>
      </dgm:t>
    </dgm:pt>
    <dgm:pt modelId="{49CF7A43-105E-4FE4-A740-17F14011D235}" type="parTrans" cxnId="{474ACF46-B92A-406C-ABDB-DD47F963E8D8}">
      <dgm:prSet/>
      <dgm:spPr/>
      <dgm:t>
        <a:bodyPr/>
        <a:lstStyle/>
        <a:p>
          <a:endParaRPr lang="en-US"/>
        </a:p>
      </dgm:t>
    </dgm:pt>
    <dgm:pt modelId="{00CBDC97-31BF-42F5-AA0D-4155D6DF5493}" type="sibTrans" cxnId="{474ACF46-B92A-406C-ABDB-DD47F963E8D8}">
      <dgm:prSet/>
      <dgm:spPr/>
      <dgm:t>
        <a:bodyPr/>
        <a:lstStyle/>
        <a:p>
          <a:endParaRPr lang="en-US"/>
        </a:p>
      </dgm:t>
    </dgm:pt>
    <dgm:pt modelId="{53F4E26E-AEA5-4861-A15E-993F7AE3312C}">
      <dgm:prSet/>
      <dgm:spPr/>
      <dgm:t>
        <a:bodyPr/>
        <a:lstStyle/>
        <a:p>
          <a:r>
            <a:rPr lang="en-US" dirty="0" err="1"/>
            <a:t>Rischi</a:t>
          </a:r>
          <a:r>
            <a:rPr lang="en-US" dirty="0"/>
            <a:t> di </a:t>
          </a:r>
          <a:r>
            <a:rPr lang="en-US" dirty="0" err="1"/>
            <a:t>Wifi</a:t>
          </a:r>
          <a:r>
            <a:rPr lang="en-US" dirty="0"/>
            <a:t> ed Ethernet. VPN, TOR, </a:t>
          </a:r>
          <a:r>
            <a:rPr lang="en-US" dirty="0" err="1"/>
            <a:t>Anonimato</a:t>
          </a:r>
          <a:r>
            <a:rPr lang="en-US" dirty="0"/>
            <a:t> online</a:t>
          </a:r>
        </a:p>
      </dgm:t>
    </dgm:pt>
    <dgm:pt modelId="{7837B71D-0C10-47ED-A823-596929A8A6F8}" type="parTrans" cxnId="{6D81CB3E-1315-410D-97DE-5D9962F7C157}">
      <dgm:prSet/>
      <dgm:spPr/>
      <dgm:t>
        <a:bodyPr/>
        <a:lstStyle/>
        <a:p>
          <a:endParaRPr lang="en-US"/>
        </a:p>
      </dgm:t>
    </dgm:pt>
    <dgm:pt modelId="{3B75955F-0EF5-4788-9693-065BB9BE5C4D}" type="sibTrans" cxnId="{6D81CB3E-1315-410D-97DE-5D9962F7C157}">
      <dgm:prSet/>
      <dgm:spPr/>
      <dgm:t>
        <a:bodyPr/>
        <a:lstStyle/>
        <a:p>
          <a:endParaRPr lang="en-US"/>
        </a:p>
      </dgm:t>
    </dgm:pt>
    <dgm:pt modelId="{10F88B4D-1BF4-420B-A1E3-BDC0BC9A06D9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triade</a:t>
          </a:r>
          <a:r>
            <a:rPr lang="en-US" dirty="0"/>
            <a:t>, </a:t>
          </a:r>
          <a:r>
            <a:rPr lang="en-US" dirty="0" err="1"/>
            <a:t>l’attacco</a:t>
          </a:r>
          <a:r>
            <a:rPr lang="en-US" dirty="0"/>
            <a:t>, la </a:t>
          </a:r>
          <a:r>
            <a:rPr lang="en-US" dirty="0" err="1"/>
            <a:t>difesa</a:t>
          </a:r>
          <a:r>
            <a:rPr lang="en-US" dirty="0"/>
            <a:t> </a:t>
          </a:r>
        </a:p>
      </dgm:t>
    </dgm:pt>
    <dgm:pt modelId="{D157D86F-2FE9-42C8-B6DB-EE601E22F335}" type="parTrans" cxnId="{E5B2D97B-8C6E-4CC6-A11D-9E9AB78318E0}">
      <dgm:prSet/>
      <dgm:spPr/>
      <dgm:t>
        <a:bodyPr/>
        <a:lstStyle/>
        <a:p>
          <a:endParaRPr lang="it-IT"/>
        </a:p>
      </dgm:t>
    </dgm:pt>
    <dgm:pt modelId="{67BABC61-8D64-41B4-9485-8D992E985ECB}" type="sibTrans" cxnId="{E5B2D97B-8C6E-4CC6-A11D-9E9AB78318E0}">
      <dgm:prSet/>
      <dgm:spPr/>
      <dgm:t>
        <a:bodyPr/>
        <a:lstStyle/>
        <a:p>
          <a:endParaRPr lang="it-IT"/>
        </a:p>
      </dgm:t>
    </dgm:pt>
    <dgm:pt modelId="{09A1F1F0-2066-4B79-9B2A-80179BE8C49A}">
      <dgm:prSet/>
      <dgm:spPr/>
      <dgm:t>
        <a:bodyPr/>
        <a:lstStyle/>
        <a:p>
          <a:r>
            <a:rPr lang="en-US" dirty="0" err="1"/>
            <a:t>Falsi</a:t>
          </a:r>
          <a:r>
            <a:rPr lang="en-US" dirty="0"/>
            <a:t> </a:t>
          </a:r>
          <a:r>
            <a:rPr lang="en-US" dirty="0" err="1"/>
            <a:t>miti</a:t>
          </a:r>
          <a:endParaRPr lang="en-US" dirty="0"/>
        </a:p>
      </dgm:t>
    </dgm:pt>
    <dgm:pt modelId="{99BD5191-4286-4ADA-A7D1-13F4E68DDD40}" type="parTrans" cxnId="{04D3A81E-F571-4026-865B-235E7DA259D8}">
      <dgm:prSet/>
      <dgm:spPr/>
      <dgm:t>
        <a:bodyPr/>
        <a:lstStyle/>
        <a:p>
          <a:endParaRPr lang="it-IT"/>
        </a:p>
      </dgm:t>
    </dgm:pt>
    <dgm:pt modelId="{3EED18E9-BFCB-4EBC-B808-8E55ECF211E1}" type="sibTrans" cxnId="{04D3A81E-F571-4026-865B-235E7DA259D8}">
      <dgm:prSet/>
      <dgm:spPr/>
      <dgm:t>
        <a:bodyPr/>
        <a:lstStyle/>
        <a:p>
          <a:endParaRPr lang="it-IT"/>
        </a:p>
      </dgm:t>
    </dgm:pt>
    <dgm:pt modelId="{6F7F7780-EEA0-42C0-9965-F68AD44ED7B4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valutazione</a:t>
          </a:r>
          <a:r>
            <a:rPr lang="en-US" dirty="0"/>
            <a:t> del </a:t>
          </a:r>
          <a:r>
            <a:rPr lang="en-US" dirty="0" err="1"/>
            <a:t>rischio</a:t>
          </a:r>
          <a:r>
            <a:rPr lang="en-US" dirty="0"/>
            <a:t>, il </a:t>
          </a:r>
          <a:r>
            <a:rPr lang="en-US" dirty="0" err="1"/>
            <a:t>rapporto</a:t>
          </a:r>
          <a:r>
            <a:rPr lang="en-US" dirty="0"/>
            <a:t> </a:t>
          </a:r>
          <a:r>
            <a:rPr lang="en-US" dirty="0" err="1"/>
            <a:t>costi</a:t>
          </a:r>
          <a:r>
            <a:rPr lang="en-US" dirty="0"/>
            <a:t> </a:t>
          </a:r>
          <a:r>
            <a:rPr lang="en-US" dirty="0" err="1"/>
            <a:t>benefici</a:t>
          </a:r>
          <a:endParaRPr lang="en-US" dirty="0"/>
        </a:p>
      </dgm:t>
    </dgm:pt>
    <dgm:pt modelId="{764156D1-3803-406C-B48B-43DCA312692A}" type="parTrans" cxnId="{86AAC18D-665F-4A85-8491-BB53E309ACAB}">
      <dgm:prSet/>
      <dgm:spPr/>
      <dgm:t>
        <a:bodyPr/>
        <a:lstStyle/>
        <a:p>
          <a:endParaRPr lang="it-IT"/>
        </a:p>
      </dgm:t>
    </dgm:pt>
    <dgm:pt modelId="{32AC84EE-B054-4D8B-94EB-9FCF392A8681}" type="sibTrans" cxnId="{86AAC18D-665F-4A85-8491-BB53E309ACAB}">
      <dgm:prSet/>
      <dgm:spPr/>
      <dgm:t>
        <a:bodyPr/>
        <a:lstStyle/>
        <a:p>
          <a:endParaRPr lang="it-IT"/>
        </a:p>
      </dgm:t>
    </dgm:pt>
    <dgm:pt modelId="{089C965C-D0A8-493A-9F52-559E18E1BE85}" type="pres">
      <dgm:prSet presAssocID="{A1AE49A9-FE2F-48B3-A47E-96ADCD3B8790}" presName="linear" presStyleCnt="0">
        <dgm:presLayoutVars>
          <dgm:dir/>
          <dgm:animLvl val="lvl"/>
          <dgm:resizeHandles val="exact"/>
        </dgm:presLayoutVars>
      </dgm:prSet>
      <dgm:spPr/>
    </dgm:pt>
    <dgm:pt modelId="{BD2D5D4B-2055-462D-832A-19C7012FDB60}" type="pres">
      <dgm:prSet presAssocID="{CBB3B46B-5B11-4A54-85B0-0C129A97623D}" presName="parentLin" presStyleCnt="0"/>
      <dgm:spPr/>
    </dgm:pt>
    <dgm:pt modelId="{809ADCF0-A104-4C23-BC5C-62579F2DC945}" type="pres">
      <dgm:prSet presAssocID="{CBB3B46B-5B11-4A54-85B0-0C129A97623D}" presName="parentLeftMargin" presStyleLbl="node1" presStyleIdx="0" presStyleCnt="4"/>
      <dgm:spPr/>
    </dgm:pt>
    <dgm:pt modelId="{7C24ED08-50F2-4E48-8B82-D7B96257655A}" type="pres">
      <dgm:prSet presAssocID="{CBB3B46B-5B11-4A54-85B0-0C129A9762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5F8F733-0995-487E-B488-FCE22D696BA5}" type="pres">
      <dgm:prSet presAssocID="{CBB3B46B-5B11-4A54-85B0-0C129A97623D}" presName="negativeSpace" presStyleCnt="0"/>
      <dgm:spPr/>
    </dgm:pt>
    <dgm:pt modelId="{0AF89AE3-1B10-4AB3-9CB4-0B909C95E87D}" type="pres">
      <dgm:prSet presAssocID="{CBB3B46B-5B11-4A54-85B0-0C129A97623D}" presName="childText" presStyleLbl="conFgAcc1" presStyleIdx="0" presStyleCnt="4">
        <dgm:presLayoutVars>
          <dgm:bulletEnabled val="1"/>
        </dgm:presLayoutVars>
      </dgm:prSet>
      <dgm:spPr/>
    </dgm:pt>
    <dgm:pt modelId="{E2C12556-2A34-4AD9-8657-CAA6734309ED}" type="pres">
      <dgm:prSet presAssocID="{2FAB0C60-81BF-4FA8-A0A5-F285A6DEC3FE}" presName="spaceBetweenRectangles" presStyleCnt="0"/>
      <dgm:spPr/>
    </dgm:pt>
    <dgm:pt modelId="{37CA3D39-6AEA-4648-9013-672511488BB6}" type="pres">
      <dgm:prSet presAssocID="{09A1F1F0-2066-4B79-9B2A-80179BE8C49A}" presName="parentLin" presStyleCnt="0"/>
      <dgm:spPr/>
    </dgm:pt>
    <dgm:pt modelId="{6FB6A144-23F4-4BAF-9EEE-706AAE5F5043}" type="pres">
      <dgm:prSet presAssocID="{09A1F1F0-2066-4B79-9B2A-80179BE8C49A}" presName="parentLeftMargin" presStyleLbl="node1" presStyleIdx="0" presStyleCnt="4"/>
      <dgm:spPr/>
    </dgm:pt>
    <dgm:pt modelId="{B6D1A41B-5DAD-41D4-AB98-D4AA70765437}" type="pres">
      <dgm:prSet presAssocID="{09A1F1F0-2066-4B79-9B2A-80179BE8C4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271026-9181-48E5-A62C-1F0B2773870C}" type="pres">
      <dgm:prSet presAssocID="{09A1F1F0-2066-4B79-9B2A-80179BE8C49A}" presName="negativeSpace" presStyleCnt="0"/>
      <dgm:spPr/>
    </dgm:pt>
    <dgm:pt modelId="{EE6005E8-9199-47AF-933C-5FB80C0155CE}" type="pres">
      <dgm:prSet presAssocID="{09A1F1F0-2066-4B79-9B2A-80179BE8C49A}" presName="childText" presStyleLbl="conFgAcc1" presStyleIdx="1" presStyleCnt="4">
        <dgm:presLayoutVars>
          <dgm:bulletEnabled val="1"/>
        </dgm:presLayoutVars>
      </dgm:prSet>
      <dgm:spPr/>
    </dgm:pt>
    <dgm:pt modelId="{989A957B-6D05-4B41-B4FE-2BF4624831C0}" type="pres">
      <dgm:prSet presAssocID="{3EED18E9-BFCB-4EBC-B808-8E55ECF211E1}" presName="spaceBetweenRectangles" presStyleCnt="0"/>
      <dgm:spPr/>
    </dgm:pt>
    <dgm:pt modelId="{FC63FA99-B121-4A29-9AFA-B420A097243D}" type="pres">
      <dgm:prSet presAssocID="{72554001-A24D-4D41-BA7B-3EC9301849B7}" presName="parentLin" presStyleCnt="0"/>
      <dgm:spPr/>
    </dgm:pt>
    <dgm:pt modelId="{81940FDD-5788-422C-ACA5-E5FE7D558461}" type="pres">
      <dgm:prSet presAssocID="{72554001-A24D-4D41-BA7B-3EC9301849B7}" presName="parentLeftMargin" presStyleLbl="node1" presStyleIdx="1" presStyleCnt="4"/>
      <dgm:spPr/>
    </dgm:pt>
    <dgm:pt modelId="{81EA2C5C-A448-4FB4-B1DB-34925007CB40}" type="pres">
      <dgm:prSet presAssocID="{72554001-A24D-4D41-BA7B-3EC9301849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616BE1-3832-47E1-8C0D-E553AF3356F7}" type="pres">
      <dgm:prSet presAssocID="{72554001-A24D-4D41-BA7B-3EC9301849B7}" presName="negativeSpace" presStyleCnt="0"/>
      <dgm:spPr/>
    </dgm:pt>
    <dgm:pt modelId="{B17C4D56-C0EF-416A-83C6-33FE022EF6AB}" type="pres">
      <dgm:prSet presAssocID="{72554001-A24D-4D41-BA7B-3EC9301849B7}" presName="childText" presStyleLbl="conFgAcc1" presStyleIdx="2" presStyleCnt="4">
        <dgm:presLayoutVars>
          <dgm:bulletEnabled val="1"/>
        </dgm:presLayoutVars>
      </dgm:prSet>
      <dgm:spPr/>
    </dgm:pt>
    <dgm:pt modelId="{DB461BBC-2257-42CF-91F2-64F18896EAF5}" type="pres">
      <dgm:prSet presAssocID="{FA16CDF1-F782-4CB9-B417-0E871167C5B3}" presName="spaceBetweenRectangles" presStyleCnt="0"/>
      <dgm:spPr/>
    </dgm:pt>
    <dgm:pt modelId="{C78C1F15-8489-40A9-8273-F8FD276D5AEF}" type="pres">
      <dgm:prSet presAssocID="{FDBEE649-D944-4BE4-A047-FA534CC7B34D}" presName="parentLin" presStyleCnt="0"/>
      <dgm:spPr/>
    </dgm:pt>
    <dgm:pt modelId="{8011D2C4-EBD5-4FCD-8F81-2F577621D4FD}" type="pres">
      <dgm:prSet presAssocID="{FDBEE649-D944-4BE4-A047-FA534CC7B34D}" presName="parentLeftMargin" presStyleLbl="node1" presStyleIdx="2" presStyleCnt="4"/>
      <dgm:spPr/>
    </dgm:pt>
    <dgm:pt modelId="{94F534FD-A74D-43F5-A2F9-4E5A467E77C3}" type="pres">
      <dgm:prSet presAssocID="{FDBEE649-D944-4BE4-A047-FA534CC7B34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A1F1B93-C8AC-4E4E-8852-92926AD37AD7}" type="pres">
      <dgm:prSet presAssocID="{FDBEE649-D944-4BE4-A047-FA534CC7B34D}" presName="negativeSpace" presStyleCnt="0"/>
      <dgm:spPr/>
    </dgm:pt>
    <dgm:pt modelId="{AA964371-D5FC-4EFB-965E-81680816A4C0}" type="pres">
      <dgm:prSet presAssocID="{FDBEE649-D944-4BE4-A047-FA534CC7B34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EA7D41C-C2FD-4006-A5BD-A95486C4EF6E}" type="presOf" srcId="{FDBEE649-D944-4BE4-A047-FA534CC7B34D}" destId="{94F534FD-A74D-43F5-A2F9-4E5A467E77C3}" srcOrd="1" destOrd="0" presId="urn:microsoft.com/office/officeart/2005/8/layout/list1"/>
    <dgm:cxn modelId="{04D3A81E-F571-4026-865B-235E7DA259D8}" srcId="{A1AE49A9-FE2F-48B3-A47E-96ADCD3B8790}" destId="{09A1F1F0-2066-4B79-9B2A-80179BE8C49A}" srcOrd="1" destOrd="0" parTransId="{99BD5191-4286-4ADA-A7D1-13F4E68DDD40}" sibTransId="{3EED18E9-BFCB-4EBC-B808-8E55ECF211E1}"/>
    <dgm:cxn modelId="{6D81CB3E-1315-410D-97DE-5D9962F7C157}" srcId="{FDBEE649-D944-4BE4-A047-FA534CC7B34D}" destId="{53F4E26E-AEA5-4861-A15E-993F7AE3312C}" srcOrd="0" destOrd="0" parTransId="{7837B71D-0C10-47ED-A823-596929A8A6F8}" sibTransId="{3B75955F-0EF5-4788-9693-065BB9BE5C4D}"/>
    <dgm:cxn modelId="{10E18A60-D533-415A-98FD-02EB8C16018C}" type="presOf" srcId="{09A1F1F0-2066-4B79-9B2A-80179BE8C49A}" destId="{B6D1A41B-5DAD-41D4-AB98-D4AA70765437}" srcOrd="1" destOrd="0" presId="urn:microsoft.com/office/officeart/2005/8/layout/list1"/>
    <dgm:cxn modelId="{474ACF46-B92A-406C-ABDB-DD47F963E8D8}" srcId="{A1AE49A9-FE2F-48B3-A47E-96ADCD3B8790}" destId="{FDBEE649-D944-4BE4-A047-FA534CC7B34D}" srcOrd="3" destOrd="0" parTransId="{49CF7A43-105E-4FE4-A740-17F14011D235}" sibTransId="{00CBDC97-31BF-42F5-AA0D-4155D6DF5493}"/>
    <dgm:cxn modelId="{C00E844E-2368-4EE0-BF54-99C083655037}" srcId="{A1AE49A9-FE2F-48B3-A47E-96ADCD3B8790}" destId="{CBB3B46B-5B11-4A54-85B0-0C129A97623D}" srcOrd="0" destOrd="0" parTransId="{65DC59F5-A15A-43B0-A8CC-76CC0B229250}" sibTransId="{2FAB0C60-81BF-4FA8-A0A5-F285A6DEC3FE}"/>
    <dgm:cxn modelId="{3CCE3654-6929-4EBB-85C7-25FCA9CED599}" type="presOf" srcId="{0741265E-AE83-455C-8B37-58066DB1CE45}" destId="{B17C4D56-C0EF-416A-83C6-33FE022EF6AB}" srcOrd="0" destOrd="0" presId="urn:microsoft.com/office/officeart/2005/8/layout/list1"/>
    <dgm:cxn modelId="{3AA80778-DAB3-4444-BC0A-30AFC307624F}" srcId="{A1AE49A9-FE2F-48B3-A47E-96ADCD3B8790}" destId="{72554001-A24D-4D41-BA7B-3EC9301849B7}" srcOrd="2" destOrd="0" parTransId="{961BB881-6F1C-436B-A76A-8C6027819CE6}" sibTransId="{FA16CDF1-F782-4CB9-B417-0E871167C5B3}"/>
    <dgm:cxn modelId="{A4BE4158-0893-49A6-854C-AE586B65C829}" type="presOf" srcId="{72554001-A24D-4D41-BA7B-3EC9301849B7}" destId="{81EA2C5C-A448-4FB4-B1DB-34925007CB40}" srcOrd="1" destOrd="0" presId="urn:microsoft.com/office/officeart/2005/8/layout/list1"/>
    <dgm:cxn modelId="{E5B2D97B-8C6E-4CC6-A11D-9E9AB78318E0}" srcId="{CBB3B46B-5B11-4A54-85B0-0C129A97623D}" destId="{10F88B4D-1BF4-420B-A1E3-BDC0BC9A06D9}" srcOrd="0" destOrd="0" parTransId="{D157D86F-2FE9-42C8-B6DB-EE601E22F335}" sibTransId="{67BABC61-8D64-41B4-9485-8D992E985ECB}"/>
    <dgm:cxn modelId="{47DB2B88-9CB5-42FA-AEC5-7A1A75F6CDF9}" type="presOf" srcId="{53F4E26E-AEA5-4861-A15E-993F7AE3312C}" destId="{AA964371-D5FC-4EFB-965E-81680816A4C0}" srcOrd="0" destOrd="0" presId="urn:microsoft.com/office/officeart/2005/8/layout/list1"/>
    <dgm:cxn modelId="{5676BF8B-1A72-4A34-9812-0278FF553806}" type="presOf" srcId="{72554001-A24D-4D41-BA7B-3EC9301849B7}" destId="{81940FDD-5788-422C-ACA5-E5FE7D558461}" srcOrd="0" destOrd="0" presId="urn:microsoft.com/office/officeart/2005/8/layout/list1"/>
    <dgm:cxn modelId="{9FFEFB8B-76BC-4575-B763-6F884F3A29B0}" type="presOf" srcId="{CBB3B46B-5B11-4A54-85B0-0C129A97623D}" destId="{809ADCF0-A104-4C23-BC5C-62579F2DC945}" srcOrd="0" destOrd="0" presId="urn:microsoft.com/office/officeart/2005/8/layout/list1"/>
    <dgm:cxn modelId="{86AAC18D-665F-4A85-8491-BB53E309ACAB}" srcId="{09A1F1F0-2066-4B79-9B2A-80179BE8C49A}" destId="{6F7F7780-EEA0-42C0-9965-F68AD44ED7B4}" srcOrd="0" destOrd="0" parTransId="{764156D1-3803-406C-B48B-43DCA312692A}" sibTransId="{32AC84EE-B054-4D8B-94EB-9FCF392A8681}"/>
    <dgm:cxn modelId="{828AB2A9-F901-482D-A8B1-C800AF434DA7}" type="presOf" srcId="{FDBEE649-D944-4BE4-A047-FA534CC7B34D}" destId="{8011D2C4-EBD5-4FCD-8F81-2F577621D4FD}" srcOrd="0" destOrd="0" presId="urn:microsoft.com/office/officeart/2005/8/layout/list1"/>
    <dgm:cxn modelId="{B7A403BA-B100-4978-9D5B-CEA23C24CA6C}" type="presOf" srcId="{6F7F7780-EEA0-42C0-9965-F68AD44ED7B4}" destId="{EE6005E8-9199-47AF-933C-5FB80C0155CE}" srcOrd="0" destOrd="0" presId="urn:microsoft.com/office/officeart/2005/8/layout/list1"/>
    <dgm:cxn modelId="{B1C854BA-BCFD-49C0-A6FA-7B7E8FC71F42}" type="presOf" srcId="{10F88B4D-1BF4-420B-A1E3-BDC0BC9A06D9}" destId="{0AF89AE3-1B10-4AB3-9CB4-0B909C95E87D}" srcOrd="0" destOrd="0" presId="urn:microsoft.com/office/officeart/2005/8/layout/list1"/>
    <dgm:cxn modelId="{653BFFC4-A274-4013-95FF-5A15EDB94405}" type="presOf" srcId="{09A1F1F0-2066-4B79-9B2A-80179BE8C49A}" destId="{6FB6A144-23F4-4BAF-9EEE-706AAE5F5043}" srcOrd="0" destOrd="0" presId="urn:microsoft.com/office/officeart/2005/8/layout/list1"/>
    <dgm:cxn modelId="{39223BCB-ABB5-43FE-ABAF-2413AAD8BDDD}" srcId="{72554001-A24D-4D41-BA7B-3EC9301849B7}" destId="{0741265E-AE83-455C-8B37-58066DB1CE45}" srcOrd="0" destOrd="0" parTransId="{C637BCB0-AA83-40B2-9559-328EBA2D7D87}" sibTransId="{A6E7A7CB-416E-44E3-90A9-4647D8AAC2A7}"/>
    <dgm:cxn modelId="{8BABF5D3-1D7F-47A2-9033-E9905CEABB8F}" type="presOf" srcId="{A1AE49A9-FE2F-48B3-A47E-96ADCD3B8790}" destId="{089C965C-D0A8-493A-9F52-559E18E1BE85}" srcOrd="0" destOrd="0" presId="urn:microsoft.com/office/officeart/2005/8/layout/list1"/>
    <dgm:cxn modelId="{BA1190D8-5973-44B4-8D51-58449CB247DF}" type="presOf" srcId="{CBB3B46B-5B11-4A54-85B0-0C129A97623D}" destId="{7C24ED08-50F2-4E48-8B82-D7B96257655A}" srcOrd="1" destOrd="0" presId="urn:microsoft.com/office/officeart/2005/8/layout/list1"/>
    <dgm:cxn modelId="{DF95A844-11A3-4FC4-A136-A8EBBE8E0082}" type="presParOf" srcId="{089C965C-D0A8-493A-9F52-559E18E1BE85}" destId="{BD2D5D4B-2055-462D-832A-19C7012FDB60}" srcOrd="0" destOrd="0" presId="urn:microsoft.com/office/officeart/2005/8/layout/list1"/>
    <dgm:cxn modelId="{EC35AA64-2964-489D-A484-6A2B3FF5D81E}" type="presParOf" srcId="{BD2D5D4B-2055-462D-832A-19C7012FDB60}" destId="{809ADCF0-A104-4C23-BC5C-62579F2DC945}" srcOrd="0" destOrd="0" presId="urn:microsoft.com/office/officeart/2005/8/layout/list1"/>
    <dgm:cxn modelId="{B78B5A0B-C39E-478B-A6E6-936DB4BEA66E}" type="presParOf" srcId="{BD2D5D4B-2055-462D-832A-19C7012FDB60}" destId="{7C24ED08-50F2-4E48-8B82-D7B96257655A}" srcOrd="1" destOrd="0" presId="urn:microsoft.com/office/officeart/2005/8/layout/list1"/>
    <dgm:cxn modelId="{83506A28-8AE2-4026-B911-13A6B2F98D50}" type="presParOf" srcId="{089C965C-D0A8-493A-9F52-559E18E1BE85}" destId="{85F8F733-0995-487E-B488-FCE22D696BA5}" srcOrd="1" destOrd="0" presId="urn:microsoft.com/office/officeart/2005/8/layout/list1"/>
    <dgm:cxn modelId="{D361F58E-E3A2-4688-BB3D-576A62127560}" type="presParOf" srcId="{089C965C-D0A8-493A-9F52-559E18E1BE85}" destId="{0AF89AE3-1B10-4AB3-9CB4-0B909C95E87D}" srcOrd="2" destOrd="0" presId="urn:microsoft.com/office/officeart/2005/8/layout/list1"/>
    <dgm:cxn modelId="{C429AABD-544F-4921-A0DA-8275D1D14F60}" type="presParOf" srcId="{089C965C-D0A8-493A-9F52-559E18E1BE85}" destId="{E2C12556-2A34-4AD9-8657-CAA6734309ED}" srcOrd="3" destOrd="0" presId="urn:microsoft.com/office/officeart/2005/8/layout/list1"/>
    <dgm:cxn modelId="{ABDE297E-C32B-49E6-AA02-2E36C9162EAD}" type="presParOf" srcId="{089C965C-D0A8-493A-9F52-559E18E1BE85}" destId="{37CA3D39-6AEA-4648-9013-672511488BB6}" srcOrd="4" destOrd="0" presId="urn:microsoft.com/office/officeart/2005/8/layout/list1"/>
    <dgm:cxn modelId="{453A41B1-5671-48BA-A7AC-DA4989988E68}" type="presParOf" srcId="{37CA3D39-6AEA-4648-9013-672511488BB6}" destId="{6FB6A144-23F4-4BAF-9EEE-706AAE5F5043}" srcOrd="0" destOrd="0" presId="urn:microsoft.com/office/officeart/2005/8/layout/list1"/>
    <dgm:cxn modelId="{AEB999F6-F484-4AAF-A07D-D5CEF164210D}" type="presParOf" srcId="{37CA3D39-6AEA-4648-9013-672511488BB6}" destId="{B6D1A41B-5DAD-41D4-AB98-D4AA70765437}" srcOrd="1" destOrd="0" presId="urn:microsoft.com/office/officeart/2005/8/layout/list1"/>
    <dgm:cxn modelId="{858AA7CF-5AA0-43D1-AB8C-96DE38FDD171}" type="presParOf" srcId="{089C965C-D0A8-493A-9F52-559E18E1BE85}" destId="{4E271026-9181-48E5-A62C-1F0B2773870C}" srcOrd="5" destOrd="0" presId="urn:microsoft.com/office/officeart/2005/8/layout/list1"/>
    <dgm:cxn modelId="{B8408547-2A17-4624-8531-0196A25B1D5B}" type="presParOf" srcId="{089C965C-D0A8-493A-9F52-559E18E1BE85}" destId="{EE6005E8-9199-47AF-933C-5FB80C0155CE}" srcOrd="6" destOrd="0" presId="urn:microsoft.com/office/officeart/2005/8/layout/list1"/>
    <dgm:cxn modelId="{B886D739-226A-4735-BA44-D4CE302A2AE9}" type="presParOf" srcId="{089C965C-D0A8-493A-9F52-559E18E1BE85}" destId="{989A957B-6D05-4B41-B4FE-2BF4624831C0}" srcOrd="7" destOrd="0" presId="urn:microsoft.com/office/officeart/2005/8/layout/list1"/>
    <dgm:cxn modelId="{E29993A7-9814-4927-BD3F-FF2BE225F40D}" type="presParOf" srcId="{089C965C-D0A8-493A-9F52-559E18E1BE85}" destId="{FC63FA99-B121-4A29-9AFA-B420A097243D}" srcOrd="8" destOrd="0" presId="urn:microsoft.com/office/officeart/2005/8/layout/list1"/>
    <dgm:cxn modelId="{2F2F5615-3443-425E-8249-017F4CEC9779}" type="presParOf" srcId="{FC63FA99-B121-4A29-9AFA-B420A097243D}" destId="{81940FDD-5788-422C-ACA5-E5FE7D558461}" srcOrd="0" destOrd="0" presId="urn:microsoft.com/office/officeart/2005/8/layout/list1"/>
    <dgm:cxn modelId="{2728FE82-9AC5-42EB-A90A-E8B0F37D0ADD}" type="presParOf" srcId="{FC63FA99-B121-4A29-9AFA-B420A097243D}" destId="{81EA2C5C-A448-4FB4-B1DB-34925007CB40}" srcOrd="1" destOrd="0" presId="urn:microsoft.com/office/officeart/2005/8/layout/list1"/>
    <dgm:cxn modelId="{EDF1BCB4-569C-4889-8836-6E69C459E283}" type="presParOf" srcId="{089C965C-D0A8-493A-9F52-559E18E1BE85}" destId="{E7616BE1-3832-47E1-8C0D-E553AF3356F7}" srcOrd="9" destOrd="0" presId="urn:microsoft.com/office/officeart/2005/8/layout/list1"/>
    <dgm:cxn modelId="{B809B6E7-4E94-4D77-9749-20B19241D73C}" type="presParOf" srcId="{089C965C-D0A8-493A-9F52-559E18E1BE85}" destId="{B17C4D56-C0EF-416A-83C6-33FE022EF6AB}" srcOrd="10" destOrd="0" presId="urn:microsoft.com/office/officeart/2005/8/layout/list1"/>
    <dgm:cxn modelId="{D3FAAA70-98CE-4E99-9AF4-D11175C6A7D8}" type="presParOf" srcId="{089C965C-D0A8-493A-9F52-559E18E1BE85}" destId="{DB461BBC-2257-42CF-91F2-64F18896EAF5}" srcOrd="11" destOrd="0" presId="urn:microsoft.com/office/officeart/2005/8/layout/list1"/>
    <dgm:cxn modelId="{2C823B49-0F39-47E9-A919-0D4E3BCF9DD9}" type="presParOf" srcId="{089C965C-D0A8-493A-9F52-559E18E1BE85}" destId="{C78C1F15-8489-40A9-8273-F8FD276D5AEF}" srcOrd="12" destOrd="0" presId="urn:microsoft.com/office/officeart/2005/8/layout/list1"/>
    <dgm:cxn modelId="{3C16CF8B-F07F-4EEB-A971-9BC60EF50426}" type="presParOf" srcId="{C78C1F15-8489-40A9-8273-F8FD276D5AEF}" destId="{8011D2C4-EBD5-4FCD-8F81-2F577621D4FD}" srcOrd="0" destOrd="0" presId="urn:microsoft.com/office/officeart/2005/8/layout/list1"/>
    <dgm:cxn modelId="{5D3CC432-65F5-47EC-90EA-302951EC233F}" type="presParOf" srcId="{C78C1F15-8489-40A9-8273-F8FD276D5AEF}" destId="{94F534FD-A74D-43F5-A2F9-4E5A467E77C3}" srcOrd="1" destOrd="0" presId="urn:microsoft.com/office/officeart/2005/8/layout/list1"/>
    <dgm:cxn modelId="{733E3E35-4F17-4C96-A178-BBBCBDBA38F0}" type="presParOf" srcId="{089C965C-D0A8-493A-9F52-559E18E1BE85}" destId="{EA1F1B93-C8AC-4E4E-8852-92926AD37AD7}" srcOrd="13" destOrd="0" presId="urn:microsoft.com/office/officeart/2005/8/layout/list1"/>
    <dgm:cxn modelId="{C383BFD8-53A4-4BB6-872F-DBB0DE731B9F}" type="presParOf" srcId="{089C965C-D0A8-493A-9F52-559E18E1BE85}" destId="{AA964371-D5FC-4EFB-965E-81680816A4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DE3F91-47F1-405C-971F-4B524B37321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0B118F88-78B3-42B2-8683-E22CBF640010}">
      <dgm:prSet phldrT="[Text]"/>
      <dgm:spPr/>
      <dgm:t>
        <a:bodyPr/>
        <a:lstStyle/>
        <a:p>
          <a:r>
            <a:rPr lang="en-US" dirty="0"/>
            <a:t>1° </a:t>
          </a:r>
          <a:r>
            <a:rPr lang="en-US" dirty="0" err="1"/>
            <a:t>Livello</a:t>
          </a:r>
          <a:endParaRPr lang="it-IT" dirty="0"/>
        </a:p>
      </dgm:t>
    </dgm:pt>
    <dgm:pt modelId="{E5DAA931-EC9A-4892-9CA0-5E956C17BAC8}" type="parTrans" cxnId="{C84F1A7E-7534-4AD0-AD0C-BBBAA4E66F7B}">
      <dgm:prSet/>
      <dgm:spPr/>
      <dgm:t>
        <a:bodyPr/>
        <a:lstStyle/>
        <a:p>
          <a:endParaRPr lang="it-IT"/>
        </a:p>
      </dgm:t>
    </dgm:pt>
    <dgm:pt modelId="{98F3647B-5F15-4197-94DB-0201C237715B}" type="sibTrans" cxnId="{C84F1A7E-7534-4AD0-AD0C-BBBAA4E66F7B}">
      <dgm:prSet/>
      <dgm:spPr/>
      <dgm:t>
        <a:bodyPr/>
        <a:lstStyle/>
        <a:p>
          <a:endParaRPr lang="it-IT"/>
        </a:p>
      </dgm:t>
    </dgm:pt>
    <dgm:pt modelId="{FA7A51A5-3087-4EA2-A6AE-D9EB2804BB57}">
      <dgm:prSet phldrT="[Text]"/>
      <dgm:spPr/>
      <dgm:t>
        <a:bodyPr/>
        <a:lstStyle/>
        <a:p>
          <a:r>
            <a:rPr lang="en-US" dirty="0"/>
            <a:t>2° </a:t>
          </a:r>
          <a:r>
            <a:rPr lang="en-US" dirty="0" err="1"/>
            <a:t>Livello</a:t>
          </a:r>
          <a:endParaRPr lang="it-IT" dirty="0"/>
        </a:p>
      </dgm:t>
    </dgm:pt>
    <dgm:pt modelId="{1F393435-ED12-4A4D-873B-32FE9B4EECF1}" type="parTrans" cxnId="{04B241C6-1BDA-4A6A-A22C-A67A9E8CE9E3}">
      <dgm:prSet/>
      <dgm:spPr/>
      <dgm:t>
        <a:bodyPr/>
        <a:lstStyle/>
        <a:p>
          <a:endParaRPr lang="it-IT"/>
        </a:p>
      </dgm:t>
    </dgm:pt>
    <dgm:pt modelId="{D87378F7-AC85-4689-B9E4-321B00199825}" type="sibTrans" cxnId="{04B241C6-1BDA-4A6A-A22C-A67A9E8CE9E3}">
      <dgm:prSet/>
      <dgm:spPr/>
      <dgm:t>
        <a:bodyPr/>
        <a:lstStyle/>
        <a:p>
          <a:endParaRPr lang="it-IT"/>
        </a:p>
      </dgm:t>
    </dgm:pt>
    <dgm:pt modelId="{162E5A43-CDDE-465C-967E-D6BEF99F49CD}">
      <dgm:prSet phldrT="[Text]"/>
      <dgm:spPr/>
      <dgm:t>
        <a:bodyPr/>
        <a:lstStyle/>
        <a:p>
          <a:r>
            <a:rPr lang="en-US" dirty="0"/>
            <a:t>3° </a:t>
          </a:r>
          <a:r>
            <a:rPr lang="en-US" dirty="0" err="1"/>
            <a:t>Livello</a:t>
          </a:r>
          <a:endParaRPr lang="it-IT" dirty="0"/>
        </a:p>
      </dgm:t>
    </dgm:pt>
    <dgm:pt modelId="{80FF8E3F-DCB4-4317-A1A3-5C94FAF4A462}" type="parTrans" cxnId="{FE5B2A2A-95F6-4966-BF02-8CF164C7C6CF}">
      <dgm:prSet/>
      <dgm:spPr/>
      <dgm:t>
        <a:bodyPr/>
        <a:lstStyle/>
        <a:p>
          <a:endParaRPr lang="it-IT"/>
        </a:p>
      </dgm:t>
    </dgm:pt>
    <dgm:pt modelId="{ADA7A86F-1C4D-47B9-AD38-996B01BF4F18}" type="sibTrans" cxnId="{FE5B2A2A-95F6-4966-BF02-8CF164C7C6CF}">
      <dgm:prSet/>
      <dgm:spPr/>
      <dgm:t>
        <a:bodyPr/>
        <a:lstStyle/>
        <a:p>
          <a:endParaRPr lang="it-IT"/>
        </a:p>
      </dgm:t>
    </dgm:pt>
    <dgm:pt modelId="{25175EEC-41EB-4590-BA2D-A1E8A653FF26}">
      <dgm:prSet/>
      <dgm:spPr/>
      <dgm:t>
        <a:bodyPr/>
        <a:lstStyle/>
        <a:p>
          <a:r>
            <a:rPr lang="en-US" dirty="0" err="1"/>
            <a:t>Qualcosa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</a:t>
          </a:r>
          <a:r>
            <a:rPr lang="en-US" dirty="0" err="1"/>
            <a:t>sai</a:t>
          </a:r>
          <a:endParaRPr lang="it-IT" dirty="0"/>
        </a:p>
      </dgm:t>
    </dgm:pt>
    <dgm:pt modelId="{BD815BC7-E9AA-41C5-B435-68F28FAA3489}" type="parTrans" cxnId="{025CF4AE-F30A-4F9E-AC12-6F392DD5B77A}">
      <dgm:prSet/>
      <dgm:spPr/>
      <dgm:t>
        <a:bodyPr/>
        <a:lstStyle/>
        <a:p>
          <a:endParaRPr lang="it-IT"/>
        </a:p>
      </dgm:t>
    </dgm:pt>
    <dgm:pt modelId="{4E1F7ECD-BA4E-4F72-9BFF-D0967A3F43B0}" type="sibTrans" cxnId="{025CF4AE-F30A-4F9E-AC12-6F392DD5B77A}">
      <dgm:prSet/>
      <dgm:spPr/>
      <dgm:t>
        <a:bodyPr/>
        <a:lstStyle/>
        <a:p>
          <a:endParaRPr lang="it-IT"/>
        </a:p>
      </dgm:t>
    </dgm:pt>
    <dgm:pt modelId="{21564E67-3322-4B3D-A6D7-33586BC0B90B}">
      <dgm:prSet/>
      <dgm:spPr/>
      <dgm:t>
        <a:bodyPr/>
        <a:lstStyle/>
        <a:p>
          <a:r>
            <a:rPr lang="en-US" dirty="0" err="1"/>
            <a:t>Qualcosa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</a:t>
          </a:r>
          <a:r>
            <a:rPr lang="en-US" dirty="0" err="1"/>
            <a:t>hai</a:t>
          </a:r>
          <a:endParaRPr lang="it-IT" dirty="0"/>
        </a:p>
      </dgm:t>
    </dgm:pt>
    <dgm:pt modelId="{F911238E-7E79-4B3C-9E1B-9D75EBD36E41}" type="parTrans" cxnId="{A91BB460-E390-454E-9EDD-166E7DEB6876}">
      <dgm:prSet/>
      <dgm:spPr/>
      <dgm:t>
        <a:bodyPr/>
        <a:lstStyle/>
        <a:p>
          <a:endParaRPr lang="it-IT"/>
        </a:p>
      </dgm:t>
    </dgm:pt>
    <dgm:pt modelId="{08E2EBF7-FE3E-4E3D-BF93-957B703074D1}" type="sibTrans" cxnId="{A91BB460-E390-454E-9EDD-166E7DEB6876}">
      <dgm:prSet/>
      <dgm:spPr/>
      <dgm:t>
        <a:bodyPr/>
        <a:lstStyle/>
        <a:p>
          <a:endParaRPr lang="it-IT"/>
        </a:p>
      </dgm:t>
    </dgm:pt>
    <dgm:pt modelId="{028DC4AD-7695-4E3E-B0FB-1998B16F2F7C}">
      <dgm:prSet/>
      <dgm:spPr/>
      <dgm:t>
        <a:bodyPr/>
        <a:lstStyle/>
        <a:p>
          <a:r>
            <a:rPr lang="en-US" dirty="0" err="1"/>
            <a:t>Qualcosa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sei</a:t>
          </a:r>
          <a:endParaRPr lang="it-IT" dirty="0"/>
        </a:p>
      </dgm:t>
    </dgm:pt>
    <dgm:pt modelId="{63C99B9E-039A-4EF6-93C6-1007CDC9768F}" type="parTrans" cxnId="{558C152B-2961-4756-80F1-6322354B7613}">
      <dgm:prSet/>
      <dgm:spPr/>
      <dgm:t>
        <a:bodyPr/>
        <a:lstStyle/>
        <a:p>
          <a:endParaRPr lang="it-IT"/>
        </a:p>
      </dgm:t>
    </dgm:pt>
    <dgm:pt modelId="{45BB61AE-7BDB-49EE-8B6F-FE4155277925}" type="sibTrans" cxnId="{558C152B-2961-4756-80F1-6322354B7613}">
      <dgm:prSet/>
      <dgm:spPr/>
      <dgm:t>
        <a:bodyPr/>
        <a:lstStyle/>
        <a:p>
          <a:endParaRPr lang="it-IT"/>
        </a:p>
      </dgm:t>
    </dgm:pt>
    <dgm:pt modelId="{F138AD9F-B831-43B1-9B1C-21661EB16EB9}" type="pres">
      <dgm:prSet presAssocID="{25DE3F91-47F1-405C-971F-4B524B37321F}" presName="linear" presStyleCnt="0">
        <dgm:presLayoutVars>
          <dgm:dir/>
          <dgm:animLvl val="lvl"/>
          <dgm:resizeHandles val="exact"/>
        </dgm:presLayoutVars>
      </dgm:prSet>
      <dgm:spPr/>
    </dgm:pt>
    <dgm:pt modelId="{9A492195-EC65-4A17-8031-05AC132D1D91}" type="pres">
      <dgm:prSet presAssocID="{0B118F88-78B3-42B2-8683-E22CBF640010}" presName="parentLin" presStyleCnt="0"/>
      <dgm:spPr/>
    </dgm:pt>
    <dgm:pt modelId="{0D4F6648-8017-44ED-BB06-DAB063F1DA6F}" type="pres">
      <dgm:prSet presAssocID="{0B118F88-78B3-42B2-8683-E22CBF640010}" presName="parentLeftMargin" presStyleLbl="node1" presStyleIdx="0" presStyleCnt="3"/>
      <dgm:spPr/>
    </dgm:pt>
    <dgm:pt modelId="{583834BB-2654-434E-BEFE-B300D161D2C1}" type="pres">
      <dgm:prSet presAssocID="{0B118F88-78B3-42B2-8683-E22CBF640010}" presName="parentText" presStyleLbl="node1" presStyleIdx="0" presStyleCnt="3" custLinFactNeighborX="-4359" custLinFactNeighborY="-8068">
        <dgm:presLayoutVars>
          <dgm:chMax val="0"/>
          <dgm:bulletEnabled val="1"/>
        </dgm:presLayoutVars>
      </dgm:prSet>
      <dgm:spPr/>
    </dgm:pt>
    <dgm:pt modelId="{B635B4E8-BD19-4A7B-B973-500D73AAAEB0}" type="pres">
      <dgm:prSet presAssocID="{0B118F88-78B3-42B2-8683-E22CBF640010}" presName="negativeSpace" presStyleCnt="0"/>
      <dgm:spPr/>
    </dgm:pt>
    <dgm:pt modelId="{F22BFD5B-466F-48C3-8FC2-3303B6534852}" type="pres">
      <dgm:prSet presAssocID="{0B118F88-78B3-42B2-8683-E22CBF640010}" presName="childText" presStyleLbl="conFgAcc1" presStyleIdx="0" presStyleCnt="3">
        <dgm:presLayoutVars>
          <dgm:bulletEnabled val="1"/>
        </dgm:presLayoutVars>
      </dgm:prSet>
      <dgm:spPr/>
    </dgm:pt>
    <dgm:pt modelId="{3D18A26C-8379-4B2D-A842-3EEF70579685}" type="pres">
      <dgm:prSet presAssocID="{98F3647B-5F15-4197-94DB-0201C237715B}" presName="spaceBetweenRectangles" presStyleCnt="0"/>
      <dgm:spPr/>
    </dgm:pt>
    <dgm:pt modelId="{3FD4537E-09C5-4FBD-8272-40ADB7B57CBD}" type="pres">
      <dgm:prSet presAssocID="{FA7A51A5-3087-4EA2-A6AE-D9EB2804BB57}" presName="parentLin" presStyleCnt="0"/>
      <dgm:spPr/>
    </dgm:pt>
    <dgm:pt modelId="{527F6B56-FF38-458E-809C-AAC6DD638EBC}" type="pres">
      <dgm:prSet presAssocID="{FA7A51A5-3087-4EA2-A6AE-D9EB2804BB57}" presName="parentLeftMargin" presStyleLbl="node1" presStyleIdx="0" presStyleCnt="3"/>
      <dgm:spPr/>
    </dgm:pt>
    <dgm:pt modelId="{86AA172C-0336-4993-8784-86210C60EB6C}" type="pres">
      <dgm:prSet presAssocID="{FA7A51A5-3087-4EA2-A6AE-D9EB2804BB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B1BEEE-485A-4AC0-BC2E-AA27AAD103A8}" type="pres">
      <dgm:prSet presAssocID="{FA7A51A5-3087-4EA2-A6AE-D9EB2804BB57}" presName="negativeSpace" presStyleCnt="0"/>
      <dgm:spPr/>
    </dgm:pt>
    <dgm:pt modelId="{A209CC6E-6D9E-42F5-BD5C-DF4A589E5C0B}" type="pres">
      <dgm:prSet presAssocID="{FA7A51A5-3087-4EA2-A6AE-D9EB2804BB57}" presName="childText" presStyleLbl="conFgAcc1" presStyleIdx="1" presStyleCnt="3">
        <dgm:presLayoutVars>
          <dgm:bulletEnabled val="1"/>
        </dgm:presLayoutVars>
      </dgm:prSet>
      <dgm:spPr/>
    </dgm:pt>
    <dgm:pt modelId="{20439D59-D0D3-46EA-B60C-1A24D9775AFE}" type="pres">
      <dgm:prSet presAssocID="{D87378F7-AC85-4689-B9E4-321B00199825}" presName="spaceBetweenRectangles" presStyleCnt="0"/>
      <dgm:spPr/>
    </dgm:pt>
    <dgm:pt modelId="{1D21FF89-6569-48EB-86AB-A7964376954E}" type="pres">
      <dgm:prSet presAssocID="{162E5A43-CDDE-465C-967E-D6BEF99F49CD}" presName="parentLin" presStyleCnt="0"/>
      <dgm:spPr/>
    </dgm:pt>
    <dgm:pt modelId="{61F64A4A-AF92-458D-BC6B-7A476BAC589C}" type="pres">
      <dgm:prSet presAssocID="{162E5A43-CDDE-465C-967E-D6BEF99F49CD}" presName="parentLeftMargin" presStyleLbl="node1" presStyleIdx="1" presStyleCnt="3"/>
      <dgm:spPr/>
    </dgm:pt>
    <dgm:pt modelId="{22E42024-8793-430C-8225-F2F1CD07B12C}" type="pres">
      <dgm:prSet presAssocID="{162E5A43-CDDE-465C-967E-D6BEF99F49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E148E4-B534-4DA2-A823-16674D592637}" type="pres">
      <dgm:prSet presAssocID="{162E5A43-CDDE-465C-967E-D6BEF99F49CD}" presName="negativeSpace" presStyleCnt="0"/>
      <dgm:spPr/>
    </dgm:pt>
    <dgm:pt modelId="{1EA9A33D-25C6-4555-9FC9-0685294ADDED}" type="pres">
      <dgm:prSet presAssocID="{162E5A43-CDDE-465C-967E-D6BEF99F49C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E5B2A2A-95F6-4966-BF02-8CF164C7C6CF}" srcId="{25DE3F91-47F1-405C-971F-4B524B37321F}" destId="{162E5A43-CDDE-465C-967E-D6BEF99F49CD}" srcOrd="2" destOrd="0" parTransId="{80FF8E3F-DCB4-4317-A1A3-5C94FAF4A462}" sibTransId="{ADA7A86F-1C4D-47B9-AD38-996B01BF4F18}"/>
    <dgm:cxn modelId="{558C152B-2961-4756-80F1-6322354B7613}" srcId="{162E5A43-CDDE-465C-967E-D6BEF99F49CD}" destId="{028DC4AD-7695-4E3E-B0FB-1998B16F2F7C}" srcOrd="0" destOrd="0" parTransId="{63C99B9E-039A-4EF6-93C6-1007CDC9768F}" sibTransId="{45BB61AE-7BDB-49EE-8B6F-FE4155277925}"/>
    <dgm:cxn modelId="{A91BB460-E390-454E-9EDD-166E7DEB6876}" srcId="{FA7A51A5-3087-4EA2-A6AE-D9EB2804BB57}" destId="{21564E67-3322-4B3D-A6D7-33586BC0B90B}" srcOrd="0" destOrd="0" parTransId="{F911238E-7E79-4B3C-9E1B-9D75EBD36E41}" sibTransId="{08E2EBF7-FE3E-4E3D-BF93-957B703074D1}"/>
    <dgm:cxn modelId="{AF4CE460-1E42-40B8-9868-4A002F677741}" type="presOf" srcId="{FA7A51A5-3087-4EA2-A6AE-D9EB2804BB57}" destId="{86AA172C-0336-4993-8784-86210C60EB6C}" srcOrd="1" destOrd="0" presId="urn:microsoft.com/office/officeart/2005/8/layout/list1"/>
    <dgm:cxn modelId="{A01FEF76-2F42-4E5E-8463-0D2BC72DBE5C}" type="presOf" srcId="{162E5A43-CDDE-465C-967E-D6BEF99F49CD}" destId="{22E42024-8793-430C-8225-F2F1CD07B12C}" srcOrd="1" destOrd="0" presId="urn:microsoft.com/office/officeart/2005/8/layout/list1"/>
    <dgm:cxn modelId="{1C124359-FFB9-47A9-9DF5-CD94C7D15110}" type="presOf" srcId="{25DE3F91-47F1-405C-971F-4B524B37321F}" destId="{F138AD9F-B831-43B1-9B1C-21661EB16EB9}" srcOrd="0" destOrd="0" presId="urn:microsoft.com/office/officeart/2005/8/layout/list1"/>
    <dgm:cxn modelId="{C84F1A7E-7534-4AD0-AD0C-BBBAA4E66F7B}" srcId="{25DE3F91-47F1-405C-971F-4B524B37321F}" destId="{0B118F88-78B3-42B2-8683-E22CBF640010}" srcOrd="0" destOrd="0" parTransId="{E5DAA931-EC9A-4892-9CA0-5E956C17BAC8}" sibTransId="{98F3647B-5F15-4197-94DB-0201C237715B}"/>
    <dgm:cxn modelId="{00102387-8806-4CE2-82FA-DAF7615BA21D}" type="presOf" srcId="{0B118F88-78B3-42B2-8683-E22CBF640010}" destId="{0D4F6648-8017-44ED-BB06-DAB063F1DA6F}" srcOrd="0" destOrd="0" presId="urn:microsoft.com/office/officeart/2005/8/layout/list1"/>
    <dgm:cxn modelId="{933ACB8E-8B38-4B1E-814A-E4D1EF0F2549}" type="presOf" srcId="{FA7A51A5-3087-4EA2-A6AE-D9EB2804BB57}" destId="{527F6B56-FF38-458E-809C-AAC6DD638EBC}" srcOrd="0" destOrd="0" presId="urn:microsoft.com/office/officeart/2005/8/layout/list1"/>
    <dgm:cxn modelId="{F338A5A3-DF32-4DFC-86BE-458CCDDB3F25}" type="presOf" srcId="{162E5A43-CDDE-465C-967E-D6BEF99F49CD}" destId="{61F64A4A-AF92-458D-BC6B-7A476BAC589C}" srcOrd="0" destOrd="0" presId="urn:microsoft.com/office/officeart/2005/8/layout/list1"/>
    <dgm:cxn modelId="{025CF4AE-F30A-4F9E-AC12-6F392DD5B77A}" srcId="{0B118F88-78B3-42B2-8683-E22CBF640010}" destId="{25175EEC-41EB-4590-BA2D-A1E8A653FF26}" srcOrd="0" destOrd="0" parTransId="{BD815BC7-E9AA-41C5-B435-68F28FAA3489}" sibTransId="{4E1F7ECD-BA4E-4F72-9BFF-D0967A3F43B0}"/>
    <dgm:cxn modelId="{04B241C6-1BDA-4A6A-A22C-A67A9E8CE9E3}" srcId="{25DE3F91-47F1-405C-971F-4B524B37321F}" destId="{FA7A51A5-3087-4EA2-A6AE-D9EB2804BB57}" srcOrd="1" destOrd="0" parTransId="{1F393435-ED12-4A4D-873B-32FE9B4EECF1}" sibTransId="{D87378F7-AC85-4689-B9E4-321B00199825}"/>
    <dgm:cxn modelId="{844DF5DA-5764-4473-9538-875B4F485E4E}" type="presOf" srcId="{0B118F88-78B3-42B2-8683-E22CBF640010}" destId="{583834BB-2654-434E-BEFE-B300D161D2C1}" srcOrd="1" destOrd="0" presId="urn:microsoft.com/office/officeart/2005/8/layout/list1"/>
    <dgm:cxn modelId="{09724AF3-CBBA-4774-8333-8DED1ED00C97}" type="presOf" srcId="{25175EEC-41EB-4590-BA2D-A1E8A653FF26}" destId="{F22BFD5B-466F-48C3-8FC2-3303B6534852}" srcOrd="0" destOrd="0" presId="urn:microsoft.com/office/officeart/2005/8/layout/list1"/>
    <dgm:cxn modelId="{3D7291FB-C103-4D0D-817D-61BBC166DAD0}" type="presOf" srcId="{028DC4AD-7695-4E3E-B0FB-1998B16F2F7C}" destId="{1EA9A33D-25C6-4555-9FC9-0685294ADDED}" srcOrd="0" destOrd="0" presId="urn:microsoft.com/office/officeart/2005/8/layout/list1"/>
    <dgm:cxn modelId="{4331C7FF-C991-406E-B5F9-C26C6ADC89BC}" type="presOf" srcId="{21564E67-3322-4B3D-A6D7-33586BC0B90B}" destId="{A209CC6E-6D9E-42F5-BD5C-DF4A589E5C0B}" srcOrd="0" destOrd="0" presId="urn:microsoft.com/office/officeart/2005/8/layout/list1"/>
    <dgm:cxn modelId="{81F88F02-A9AB-4619-B11D-4344DE2BA00B}" type="presParOf" srcId="{F138AD9F-B831-43B1-9B1C-21661EB16EB9}" destId="{9A492195-EC65-4A17-8031-05AC132D1D91}" srcOrd="0" destOrd="0" presId="urn:microsoft.com/office/officeart/2005/8/layout/list1"/>
    <dgm:cxn modelId="{8400F7B8-634C-404E-8F4C-690974EA6936}" type="presParOf" srcId="{9A492195-EC65-4A17-8031-05AC132D1D91}" destId="{0D4F6648-8017-44ED-BB06-DAB063F1DA6F}" srcOrd="0" destOrd="0" presId="urn:microsoft.com/office/officeart/2005/8/layout/list1"/>
    <dgm:cxn modelId="{28463258-1E3E-4875-ADF2-21146BDF0F80}" type="presParOf" srcId="{9A492195-EC65-4A17-8031-05AC132D1D91}" destId="{583834BB-2654-434E-BEFE-B300D161D2C1}" srcOrd="1" destOrd="0" presId="urn:microsoft.com/office/officeart/2005/8/layout/list1"/>
    <dgm:cxn modelId="{FEA549AE-5DE1-4B91-82C4-60386FE5D946}" type="presParOf" srcId="{F138AD9F-B831-43B1-9B1C-21661EB16EB9}" destId="{B635B4E8-BD19-4A7B-B973-500D73AAAEB0}" srcOrd="1" destOrd="0" presId="urn:microsoft.com/office/officeart/2005/8/layout/list1"/>
    <dgm:cxn modelId="{BF938E8D-6F1C-4619-B92E-2B03D24AFE6C}" type="presParOf" srcId="{F138AD9F-B831-43B1-9B1C-21661EB16EB9}" destId="{F22BFD5B-466F-48C3-8FC2-3303B6534852}" srcOrd="2" destOrd="0" presId="urn:microsoft.com/office/officeart/2005/8/layout/list1"/>
    <dgm:cxn modelId="{2A800069-008A-47F0-8BEE-D0D3B99C84E8}" type="presParOf" srcId="{F138AD9F-B831-43B1-9B1C-21661EB16EB9}" destId="{3D18A26C-8379-4B2D-A842-3EEF70579685}" srcOrd="3" destOrd="0" presId="urn:microsoft.com/office/officeart/2005/8/layout/list1"/>
    <dgm:cxn modelId="{CC47EA39-6C70-40C2-80A4-960D189605E3}" type="presParOf" srcId="{F138AD9F-B831-43B1-9B1C-21661EB16EB9}" destId="{3FD4537E-09C5-4FBD-8272-40ADB7B57CBD}" srcOrd="4" destOrd="0" presId="urn:microsoft.com/office/officeart/2005/8/layout/list1"/>
    <dgm:cxn modelId="{E930AF8D-FE3F-4004-B1F0-57647FB49A6B}" type="presParOf" srcId="{3FD4537E-09C5-4FBD-8272-40ADB7B57CBD}" destId="{527F6B56-FF38-458E-809C-AAC6DD638EBC}" srcOrd="0" destOrd="0" presId="urn:microsoft.com/office/officeart/2005/8/layout/list1"/>
    <dgm:cxn modelId="{34606176-BA4D-4887-9C30-A43999C81453}" type="presParOf" srcId="{3FD4537E-09C5-4FBD-8272-40ADB7B57CBD}" destId="{86AA172C-0336-4993-8784-86210C60EB6C}" srcOrd="1" destOrd="0" presId="urn:microsoft.com/office/officeart/2005/8/layout/list1"/>
    <dgm:cxn modelId="{ABAD7183-A7D1-4396-BE1D-4D551AB2359D}" type="presParOf" srcId="{F138AD9F-B831-43B1-9B1C-21661EB16EB9}" destId="{A0B1BEEE-485A-4AC0-BC2E-AA27AAD103A8}" srcOrd="5" destOrd="0" presId="urn:microsoft.com/office/officeart/2005/8/layout/list1"/>
    <dgm:cxn modelId="{976F92B0-1A6D-4F76-AFD7-600C3E44A81D}" type="presParOf" srcId="{F138AD9F-B831-43B1-9B1C-21661EB16EB9}" destId="{A209CC6E-6D9E-42F5-BD5C-DF4A589E5C0B}" srcOrd="6" destOrd="0" presId="urn:microsoft.com/office/officeart/2005/8/layout/list1"/>
    <dgm:cxn modelId="{2A8D5658-D840-4FC2-B705-17425B370BA7}" type="presParOf" srcId="{F138AD9F-B831-43B1-9B1C-21661EB16EB9}" destId="{20439D59-D0D3-46EA-B60C-1A24D9775AFE}" srcOrd="7" destOrd="0" presId="urn:microsoft.com/office/officeart/2005/8/layout/list1"/>
    <dgm:cxn modelId="{BF30E5AF-F6AA-4DBD-94F4-C0B263B592A7}" type="presParOf" srcId="{F138AD9F-B831-43B1-9B1C-21661EB16EB9}" destId="{1D21FF89-6569-48EB-86AB-A7964376954E}" srcOrd="8" destOrd="0" presId="urn:microsoft.com/office/officeart/2005/8/layout/list1"/>
    <dgm:cxn modelId="{D8349B30-7201-4E68-9EF9-98858F5F9239}" type="presParOf" srcId="{1D21FF89-6569-48EB-86AB-A7964376954E}" destId="{61F64A4A-AF92-458D-BC6B-7A476BAC589C}" srcOrd="0" destOrd="0" presId="urn:microsoft.com/office/officeart/2005/8/layout/list1"/>
    <dgm:cxn modelId="{E450A0E5-25F6-4E3B-B258-2BCB9C512CE0}" type="presParOf" srcId="{1D21FF89-6569-48EB-86AB-A7964376954E}" destId="{22E42024-8793-430C-8225-F2F1CD07B12C}" srcOrd="1" destOrd="0" presId="urn:microsoft.com/office/officeart/2005/8/layout/list1"/>
    <dgm:cxn modelId="{4E1FD36C-5941-485C-97AC-C13F7D531415}" type="presParOf" srcId="{F138AD9F-B831-43B1-9B1C-21661EB16EB9}" destId="{A0E148E4-B534-4DA2-A823-16674D592637}" srcOrd="9" destOrd="0" presId="urn:microsoft.com/office/officeart/2005/8/layout/list1"/>
    <dgm:cxn modelId="{B09EFEA9-91B0-4474-9534-B9DEA50C938B}" type="presParOf" srcId="{F138AD9F-B831-43B1-9B1C-21661EB16EB9}" destId="{1EA9A33D-25C6-4555-9FC9-0685294ADD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8AF930-87BE-4549-A766-553372BDEF52}" type="doc">
      <dgm:prSet loTypeId="urn:microsoft.com/office/officeart/2005/8/layout/balance1" loCatId="relationship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5FB79C3D-F9D4-450B-87F3-822578F8AEE8}">
      <dgm:prSet phldrT="[Testo]"/>
      <dgm:spPr/>
      <dgm:t>
        <a:bodyPr/>
        <a:lstStyle/>
        <a:p>
          <a:r>
            <a:rPr lang="it-IT"/>
            <a:t>R</a:t>
          </a:r>
          <a:endParaRPr lang="it-IT" dirty="0"/>
        </a:p>
      </dgm:t>
    </dgm:pt>
    <dgm:pt modelId="{05F13A74-5197-491E-93DA-7811F9AED929}" type="parTrans" cxnId="{EAE8AF9E-E9DA-4F71-93A2-A724F8E5C812}">
      <dgm:prSet/>
      <dgm:spPr/>
      <dgm:t>
        <a:bodyPr/>
        <a:lstStyle/>
        <a:p>
          <a:endParaRPr lang="it-IT"/>
        </a:p>
      </dgm:t>
    </dgm:pt>
    <dgm:pt modelId="{DE70D980-A477-4596-9E5D-9F489DDC7405}" type="sibTrans" cxnId="{EAE8AF9E-E9DA-4F71-93A2-A724F8E5C812}">
      <dgm:prSet/>
      <dgm:spPr/>
      <dgm:t>
        <a:bodyPr/>
        <a:lstStyle/>
        <a:p>
          <a:endParaRPr lang="it-IT"/>
        </a:p>
      </dgm:t>
    </dgm:pt>
    <dgm:pt modelId="{79272711-A2B3-4648-AD58-26D85E01CD7A}">
      <dgm:prSet phldrT="[Testo]"/>
      <dgm:spPr/>
      <dgm:t>
        <a:bodyPr/>
        <a:lstStyle/>
        <a:p>
          <a:r>
            <a:rPr lang="it-IT"/>
            <a:t>L</a:t>
          </a:r>
          <a:endParaRPr lang="it-IT" dirty="0"/>
        </a:p>
      </dgm:t>
    </dgm:pt>
    <dgm:pt modelId="{5167B42C-D701-4786-BCFF-C609B49591F0}" type="sibTrans" cxnId="{5EA4D8C5-493B-4047-BF7C-63AAE57E2B82}">
      <dgm:prSet/>
      <dgm:spPr/>
      <dgm:t>
        <a:bodyPr/>
        <a:lstStyle/>
        <a:p>
          <a:endParaRPr lang="it-IT"/>
        </a:p>
      </dgm:t>
    </dgm:pt>
    <dgm:pt modelId="{FB5B3B3B-CD87-4F55-AA96-7A69E5B765E7}" type="parTrans" cxnId="{5EA4D8C5-493B-4047-BF7C-63AAE57E2B82}">
      <dgm:prSet/>
      <dgm:spPr/>
      <dgm:t>
        <a:bodyPr/>
        <a:lstStyle/>
        <a:p>
          <a:endParaRPr lang="it-IT"/>
        </a:p>
      </dgm:t>
    </dgm:pt>
    <dgm:pt modelId="{A77AC49E-EB8F-4B71-8855-B16C830D1F21}">
      <dgm:prSet phldrT="[Testo]"/>
      <dgm:spPr/>
      <dgm:t>
        <a:bodyPr/>
        <a:lstStyle/>
        <a:p>
          <a:r>
            <a:rPr lang="it-IT"/>
            <a:t> €€€€</a:t>
          </a:r>
          <a:endParaRPr lang="it-IT" dirty="0"/>
        </a:p>
      </dgm:t>
    </dgm:pt>
    <dgm:pt modelId="{3497FD02-0031-40F9-9D6B-B343F0045069}" type="sibTrans" cxnId="{F3511D1B-21CC-4481-833E-DF29FD23B610}">
      <dgm:prSet/>
      <dgm:spPr/>
      <dgm:t>
        <a:bodyPr/>
        <a:lstStyle/>
        <a:p>
          <a:endParaRPr lang="it-IT"/>
        </a:p>
      </dgm:t>
    </dgm:pt>
    <dgm:pt modelId="{5CD885BF-C92D-4D4B-BF22-B0F2CAF97A4F}" type="parTrans" cxnId="{F3511D1B-21CC-4481-833E-DF29FD23B610}">
      <dgm:prSet/>
      <dgm:spPr/>
      <dgm:t>
        <a:bodyPr/>
        <a:lstStyle/>
        <a:p>
          <a:endParaRPr lang="it-IT"/>
        </a:p>
      </dgm:t>
    </dgm:pt>
    <dgm:pt modelId="{0C1A543F-9269-4F76-A3F0-F264EBAC1135}">
      <dgm:prSet phldrT="[Testo]"/>
      <dgm:spPr/>
      <dgm:t>
        <a:bodyPr/>
        <a:lstStyle/>
        <a:p>
          <a:r>
            <a:rPr lang="it-IT"/>
            <a:t>S</a:t>
          </a:r>
          <a:endParaRPr lang="it-IT" dirty="0"/>
        </a:p>
      </dgm:t>
    </dgm:pt>
    <dgm:pt modelId="{ACE43323-D7F5-45B9-9E84-F6E0D4744B1D}" type="sibTrans" cxnId="{F7AF4D0C-5FD6-4647-A776-419BC7008F4B}">
      <dgm:prSet/>
      <dgm:spPr/>
      <dgm:t>
        <a:bodyPr/>
        <a:lstStyle/>
        <a:p>
          <a:endParaRPr lang="it-IT"/>
        </a:p>
      </dgm:t>
    </dgm:pt>
    <dgm:pt modelId="{E503FA15-A7E9-4CF9-BBF5-B47FF5C4E2C7}" type="parTrans" cxnId="{F7AF4D0C-5FD6-4647-A776-419BC7008F4B}">
      <dgm:prSet/>
      <dgm:spPr/>
      <dgm:t>
        <a:bodyPr/>
        <a:lstStyle/>
        <a:p>
          <a:endParaRPr lang="it-IT"/>
        </a:p>
      </dgm:t>
    </dgm:pt>
    <dgm:pt modelId="{A3FCD77E-EBFD-410B-9DDF-E209AC61AF97}">
      <dgm:prSet phldrT="[Testo]"/>
      <dgm:spPr/>
      <dgm:t>
        <a:bodyPr/>
        <a:lstStyle/>
        <a:p>
          <a:r>
            <a:rPr lang="it-IT" dirty="0"/>
            <a:t> €€</a:t>
          </a:r>
        </a:p>
      </dgm:t>
    </dgm:pt>
    <dgm:pt modelId="{1766A7F8-D485-4CA7-9FDA-6048FF7C95A3}" type="sibTrans" cxnId="{6DC8DBD3-5B31-4809-9D67-8317DE9B34A8}">
      <dgm:prSet/>
      <dgm:spPr/>
      <dgm:t>
        <a:bodyPr/>
        <a:lstStyle/>
        <a:p>
          <a:endParaRPr lang="it-IT"/>
        </a:p>
      </dgm:t>
    </dgm:pt>
    <dgm:pt modelId="{5D192AEE-B6C7-401D-B084-DCB4200C09C2}" type="parTrans" cxnId="{6DC8DBD3-5B31-4809-9D67-8317DE9B34A8}">
      <dgm:prSet/>
      <dgm:spPr/>
      <dgm:t>
        <a:bodyPr/>
        <a:lstStyle/>
        <a:p>
          <a:endParaRPr lang="it-IT"/>
        </a:p>
      </dgm:t>
    </dgm:pt>
    <dgm:pt modelId="{DDD434EF-23AB-4572-B49F-27AC12574D8A}" type="pres">
      <dgm:prSet presAssocID="{908AF930-87BE-4549-A766-553372BDEF5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81F4865C-05B3-4A53-94A4-75147F754F66}" type="pres">
      <dgm:prSet presAssocID="{908AF930-87BE-4549-A766-553372BDEF52}" presName="dummyMaxCanvas" presStyleCnt="0"/>
      <dgm:spPr/>
    </dgm:pt>
    <dgm:pt modelId="{AFA71CC1-53D0-4D04-98FA-8A538428E46F}" type="pres">
      <dgm:prSet presAssocID="{908AF930-87BE-4549-A766-553372BDEF52}" presName="parentComposite" presStyleCnt="0"/>
      <dgm:spPr/>
    </dgm:pt>
    <dgm:pt modelId="{0F3477EA-6ECD-494C-A98B-E4F5506741AA}" type="pres">
      <dgm:prSet presAssocID="{908AF930-87BE-4549-A766-553372BDEF52}" presName="parent1" presStyleLbl="alignAccFollowNode1" presStyleIdx="0" presStyleCnt="4" custLinFactNeighborX="-2778" custLinFactNeighborY="25000">
        <dgm:presLayoutVars>
          <dgm:chMax val="4"/>
        </dgm:presLayoutVars>
      </dgm:prSet>
      <dgm:spPr/>
    </dgm:pt>
    <dgm:pt modelId="{083DDE85-50BE-4C4A-87DF-5B54883598D7}" type="pres">
      <dgm:prSet presAssocID="{908AF930-87BE-4549-A766-553372BDEF52}" presName="parent2" presStyleLbl="alignAccFollowNode1" presStyleIdx="1" presStyleCnt="4" custLinFactNeighborX="2778" custLinFactNeighborY="12500">
        <dgm:presLayoutVars>
          <dgm:chMax val="4"/>
        </dgm:presLayoutVars>
      </dgm:prSet>
      <dgm:spPr/>
    </dgm:pt>
    <dgm:pt modelId="{C6542BD1-DC72-44A4-BF1C-268C626B754B}" type="pres">
      <dgm:prSet presAssocID="{908AF930-87BE-4549-A766-553372BDEF52}" presName="childrenComposite" presStyleCnt="0"/>
      <dgm:spPr/>
    </dgm:pt>
    <dgm:pt modelId="{8B3B7E97-0773-4809-A1EA-36532BE707E0}" type="pres">
      <dgm:prSet presAssocID="{908AF930-87BE-4549-A766-553372BDEF52}" presName="dummyMaxCanvas_ChildArea" presStyleCnt="0"/>
      <dgm:spPr/>
    </dgm:pt>
    <dgm:pt modelId="{80E67761-7713-4543-A98F-5DECABD5AB13}" type="pres">
      <dgm:prSet presAssocID="{908AF930-87BE-4549-A766-553372BDEF52}" presName="fulcrum" presStyleLbl="alignAccFollowNode1" presStyleIdx="2" presStyleCnt="4" custLinFactNeighborY="15873"/>
      <dgm:spPr/>
    </dgm:pt>
    <dgm:pt modelId="{E1F7A33A-7969-4EC1-8C88-9D93CE74DB7C}" type="pres">
      <dgm:prSet presAssocID="{908AF930-87BE-4549-A766-553372BDEF52}" presName="balance_12" presStyleLbl="alignAccFollowNode1" presStyleIdx="3" presStyleCnt="4">
        <dgm:presLayoutVars>
          <dgm:bulletEnabled val="1"/>
        </dgm:presLayoutVars>
      </dgm:prSet>
      <dgm:spPr/>
    </dgm:pt>
    <dgm:pt modelId="{C0C7779E-00BD-42F8-B5FE-DA9D7409C6FE}" type="pres">
      <dgm:prSet presAssocID="{908AF930-87BE-4549-A766-553372BDEF52}" presName="right_12_1" presStyleLbl="node1" presStyleIdx="0" presStyleCnt="3">
        <dgm:presLayoutVars>
          <dgm:bulletEnabled val="1"/>
        </dgm:presLayoutVars>
      </dgm:prSet>
      <dgm:spPr/>
    </dgm:pt>
    <dgm:pt modelId="{A33A195F-8537-4D2A-8340-010E7CB586D1}" type="pres">
      <dgm:prSet presAssocID="{908AF930-87BE-4549-A766-553372BDEF52}" presName="right_12_2" presStyleLbl="node1" presStyleIdx="1" presStyleCnt="3">
        <dgm:presLayoutVars>
          <dgm:bulletEnabled val="1"/>
        </dgm:presLayoutVars>
      </dgm:prSet>
      <dgm:spPr/>
    </dgm:pt>
    <dgm:pt modelId="{CE4DA90B-3B93-4AE9-A1B7-B65B24172BC0}" type="pres">
      <dgm:prSet presAssocID="{908AF930-87BE-4549-A766-553372BDEF52}" presName="left_12_1" presStyleLbl="node1" presStyleIdx="2" presStyleCnt="3" custLinFactNeighborY="-1919">
        <dgm:presLayoutVars>
          <dgm:bulletEnabled val="1"/>
        </dgm:presLayoutVars>
      </dgm:prSet>
      <dgm:spPr/>
    </dgm:pt>
  </dgm:ptLst>
  <dgm:cxnLst>
    <dgm:cxn modelId="{F7AF4D0C-5FD6-4647-A776-419BC7008F4B}" srcId="{A77AC49E-EB8F-4B71-8855-B16C830D1F21}" destId="{0C1A543F-9269-4F76-A3F0-F264EBAC1135}" srcOrd="1" destOrd="0" parTransId="{E503FA15-A7E9-4CF9-BBF5-B47FF5C4E2C7}" sibTransId="{ACE43323-D7F5-45B9-9E84-F6E0D4744B1D}"/>
    <dgm:cxn modelId="{F3511D1B-21CC-4481-833E-DF29FD23B610}" srcId="{908AF930-87BE-4549-A766-553372BDEF52}" destId="{A77AC49E-EB8F-4B71-8855-B16C830D1F21}" srcOrd="1" destOrd="0" parTransId="{5CD885BF-C92D-4D4B-BF22-B0F2CAF97A4F}" sibTransId="{3497FD02-0031-40F9-9D6B-B343F0045069}"/>
    <dgm:cxn modelId="{33240C2E-D14F-44C3-92BA-5D928008756E}" type="presOf" srcId="{5FB79C3D-F9D4-450B-87F3-822578F8AEE8}" destId="{C0C7779E-00BD-42F8-B5FE-DA9D7409C6FE}" srcOrd="0" destOrd="0" presId="urn:microsoft.com/office/officeart/2005/8/layout/balance1"/>
    <dgm:cxn modelId="{EAE8AF9E-E9DA-4F71-93A2-A724F8E5C812}" srcId="{A77AC49E-EB8F-4B71-8855-B16C830D1F21}" destId="{5FB79C3D-F9D4-450B-87F3-822578F8AEE8}" srcOrd="0" destOrd="0" parTransId="{05F13A74-5197-491E-93DA-7811F9AED929}" sibTransId="{DE70D980-A477-4596-9E5D-9F489DDC7405}"/>
    <dgm:cxn modelId="{8067E3A5-7E83-49B7-A321-66882D07A482}" type="presOf" srcId="{A77AC49E-EB8F-4B71-8855-B16C830D1F21}" destId="{083DDE85-50BE-4C4A-87DF-5B54883598D7}" srcOrd="0" destOrd="0" presId="urn:microsoft.com/office/officeart/2005/8/layout/balance1"/>
    <dgm:cxn modelId="{05BF29B2-B4EE-43E9-A59C-F00785609844}" type="presOf" srcId="{A3FCD77E-EBFD-410B-9DDF-E209AC61AF97}" destId="{0F3477EA-6ECD-494C-A98B-E4F5506741AA}" srcOrd="0" destOrd="0" presId="urn:microsoft.com/office/officeart/2005/8/layout/balance1"/>
    <dgm:cxn modelId="{155679B9-CE6E-4203-B77B-75A710801614}" type="presOf" srcId="{908AF930-87BE-4549-A766-553372BDEF52}" destId="{DDD434EF-23AB-4572-B49F-27AC12574D8A}" srcOrd="0" destOrd="0" presId="urn:microsoft.com/office/officeart/2005/8/layout/balance1"/>
    <dgm:cxn modelId="{5EA4D8C5-493B-4047-BF7C-63AAE57E2B82}" srcId="{A3FCD77E-EBFD-410B-9DDF-E209AC61AF97}" destId="{79272711-A2B3-4648-AD58-26D85E01CD7A}" srcOrd="0" destOrd="0" parTransId="{FB5B3B3B-CD87-4F55-AA96-7A69E5B765E7}" sibTransId="{5167B42C-D701-4786-BCFF-C609B49591F0}"/>
    <dgm:cxn modelId="{6DC8DBD3-5B31-4809-9D67-8317DE9B34A8}" srcId="{908AF930-87BE-4549-A766-553372BDEF52}" destId="{A3FCD77E-EBFD-410B-9DDF-E209AC61AF97}" srcOrd="0" destOrd="0" parTransId="{5D192AEE-B6C7-401D-B084-DCB4200C09C2}" sibTransId="{1766A7F8-D485-4CA7-9FDA-6048FF7C95A3}"/>
    <dgm:cxn modelId="{63DCE4DA-84E0-4290-8BF7-63D1F1219777}" type="presOf" srcId="{79272711-A2B3-4648-AD58-26D85E01CD7A}" destId="{CE4DA90B-3B93-4AE9-A1B7-B65B24172BC0}" srcOrd="0" destOrd="0" presId="urn:microsoft.com/office/officeart/2005/8/layout/balance1"/>
    <dgm:cxn modelId="{122DE5E7-3698-485C-861E-21C83255881E}" type="presOf" srcId="{0C1A543F-9269-4F76-A3F0-F264EBAC1135}" destId="{A33A195F-8537-4D2A-8340-010E7CB586D1}" srcOrd="0" destOrd="0" presId="urn:microsoft.com/office/officeart/2005/8/layout/balance1"/>
    <dgm:cxn modelId="{422CE9A6-8E02-454A-90AE-B3192FA2F512}" type="presParOf" srcId="{DDD434EF-23AB-4572-B49F-27AC12574D8A}" destId="{81F4865C-05B3-4A53-94A4-75147F754F66}" srcOrd="0" destOrd="0" presId="urn:microsoft.com/office/officeart/2005/8/layout/balance1"/>
    <dgm:cxn modelId="{4419327E-4A33-4E10-AFB3-F3B5F3528204}" type="presParOf" srcId="{DDD434EF-23AB-4572-B49F-27AC12574D8A}" destId="{AFA71CC1-53D0-4D04-98FA-8A538428E46F}" srcOrd="1" destOrd="0" presId="urn:microsoft.com/office/officeart/2005/8/layout/balance1"/>
    <dgm:cxn modelId="{70CB5F47-3EF6-45B2-947E-605A5EA7676A}" type="presParOf" srcId="{AFA71CC1-53D0-4D04-98FA-8A538428E46F}" destId="{0F3477EA-6ECD-494C-A98B-E4F5506741AA}" srcOrd="0" destOrd="0" presId="urn:microsoft.com/office/officeart/2005/8/layout/balance1"/>
    <dgm:cxn modelId="{B150FE0D-D2AE-4B5B-9B7F-72AD7C54DDA0}" type="presParOf" srcId="{AFA71CC1-53D0-4D04-98FA-8A538428E46F}" destId="{083DDE85-50BE-4C4A-87DF-5B54883598D7}" srcOrd="1" destOrd="0" presId="urn:microsoft.com/office/officeart/2005/8/layout/balance1"/>
    <dgm:cxn modelId="{C71966D7-84FE-4598-8CA1-CEB677ED41AA}" type="presParOf" srcId="{DDD434EF-23AB-4572-B49F-27AC12574D8A}" destId="{C6542BD1-DC72-44A4-BF1C-268C626B754B}" srcOrd="2" destOrd="0" presId="urn:microsoft.com/office/officeart/2005/8/layout/balance1"/>
    <dgm:cxn modelId="{BC0C7C22-7BCA-4E08-B22F-33F2C76BF018}" type="presParOf" srcId="{C6542BD1-DC72-44A4-BF1C-268C626B754B}" destId="{8B3B7E97-0773-4809-A1EA-36532BE707E0}" srcOrd="0" destOrd="0" presId="urn:microsoft.com/office/officeart/2005/8/layout/balance1"/>
    <dgm:cxn modelId="{2685998B-BC0C-429F-8352-ED5CCC0D3101}" type="presParOf" srcId="{C6542BD1-DC72-44A4-BF1C-268C626B754B}" destId="{80E67761-7713-4543-A98F-5DECABD5AB13}" srcOrd="1" destOrd="0" presId="urn:microsoft.com/office/officeart/2005/8/layout/balance1"/>
    <dgm:cxn modelId="{EBD516A1-3134-4606-B389-AAE97979BC96}" type="presParOf" srcId="{C6542BD1-DC72-44A4-BF1C-268C626B754B}" destId="{E1F7A33A-7969-4EC1-8C88-9D93CE74DB7C}" srcOrd="2" destOrd="0" presId="urn:microsoft.com/office/officeart/2005/8/layout/balance1"/>
    <dgm:cxn modelId="{2525A1E9-2C7D-405C-9757-D7DCC03E7209}" type="presParOf" srcId="{C6542BD1-DC72-44A4-BF1C-268C626B754B}" destId="{C0C7779E-00BD-42F8-B5FE-DA9D7409C6FE}" srcOrd="3" destOrd="0" presId="urn:microsoft.com/office/officeart/2005/8/layout/balance1"/>
    <dgm:cxn modelId="{5A09DD87-FF16-4B07-986E-14FBF9DE4AC0}" type="presParOf" srcId="{C6542BD1-DC72-44A4-BF1C-268C626B754B}" destId="{A33A195F-8537-4D2A-8340-010E7CB586D1}" srcOrd="4" destOrd="0" presId="urn:microsoft.com/office/officeart/2005/8/layout/balance1"/>
    <dgm:cxn modelId="{D7AC83B2-CB0D-4B60-8A46-0127D49612D0}" type="presParOf" srcId="{C6542BD1-DC72-44A4-BF1C-268C626B754B}" destId="{CE4DA90B-3B93-4AE9-A1B7-B65B24172BC0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2D9C2-370E-4586-A4F9-1B939A58A4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D2B59D-F268-46C2-8F2F-FDAA7D387FAD}">
      <dgm:prSet/>
      <dgm:spPr/>
      <dgm:t>
        <a:bodyPr/>
        <a:lstStyle/>
        <a:p>
          <a:r>
            <a:rPr lang="it-IT" dirty="0"/>
            <a:t>Fin dai tempi più antichi (1994) i padri del Web sentirono che bisognava rassicurare gli utenti su:</a:t>
          </a:r>
          <a:endParaRPr lang="en-US" dirty="0"/>
        </a:p>
      </dgm:t>
    </dgm:pt>
    <dgm:pt modelId="{82832D2B-82D5-40D9-92F9-2EE66B8CE8DD}" type="parTrans" cxnId="{61235A2A-3CEF-4C77-A5CC-E15D410FFBFA}">
      <dgm:prSet/>
      <dgm:spPr/>
      <dgm:t>
        <a:bodyPr/>
        <a:lstStyle/>
        <a:p>
          <a:endParaRPr lang="en-US"/>
        </a:p>
      </dgm:t>
    </dgm:pt>
    <dgm:pt modelId="{DA813D64-0F9F-4E80-837F-57931BCE00D4}" type="sibTrans" cxnId="{61235A2A-3CEF-4C77-A5CC-E15D410FFBFA}">
      <dgm:prSet/>
      <dgm:spPr/>
      <dgm:t>
        <a:bodyPr/>
        <a:lstStyle/>
        <a:p>
          <a:endParaRPr lang="en-US"/>
        </a:p>
      </dgm:t>
    </dgm:pt>
    <dgm:pt modelId="{A48EDD28-4669-48B8-9F56-33B42A3AED63}">
      <dgm:prSet/>
      <dgm:spPr/>
      <dgm:t>
        <a:bodyPr/>
        <a:lstStyle/>
        <a:p>
          <a:r>
            <a:rPr lang="it-IT" dirty="0"/>
            <a:t>Transazioni con carta di credito, accesso a pratiche personali, transazioni con carta di credito, accesso a conti bancari, transazioni con carta di credito, accesso a siti web… ho già detto transazioni con carta di credito? </a:t>
          </a:r>
          <a:endParaRPr lang="en-US" dirty="0"/>
        </a:p>
      </dgm:t>
    </dgm:pt>
    <dgm:pt modelId="{B05CC0E3-D667-4686-9B3D-0F16B5032731}" type="parTrans" cxnId="{07AA4AE7-E965-4BED-8FAB-75F61176F67B}">
      <dgm:prSet/>
      <dgm:spPr/>
      <dgm:t>
        <a:bodyPr/>
        <a:lstStyle/>
        <a:p>
          <a:endParaRPr lang="en-US"/>
        </a:p>
      </dgm:t>
    </dgm:pt>
    <dgm:pt modelId="{FE967A8E-B075-46BB-8045-312D8244A33A}" type="sibTrans" cxnId="{07AA4AE7-E965-4BED-8FAB-75F61176F67B}">
      <dgm:prSet/>
      <dgm:spPr/>
      <dgm:t>
        <a:bodyPr/>
        <a:lstStyle/>
        <a:p>
          <a:endParaRPr lang="en-US"/>
        </a:p>
      </dgm:t>
    </dgm:pt>
    <dgm:pt modelId="{7A979EC6-7AB8-440F-9F17-7AE8F009728A}">
      <dgm:prSet/>
      <dgm:spPr/>
      <dgm:t>
        <a:bodyPr/>
        <a:lstStyle/>
        <a:p>
          <a:r>
            <a:rPr lang="it-IT" dirty="0"/>
            <a:t>Internet prima di SSL (oggi TLS) era un mondo selvaggio</a:t>
          </a:r>
          <a:endParaRPr lang="en-US" dirty="0"/>
        </a:p>
      </dgm:t>
    </dgm:pt>
    <dgm:pt modelId="{A6CA5710-7D40-48E4-BFE2-1330BB683E80}" type="parTrans" cxnId="{0BD76FDF-D7E0-4B7B-AE1C-057E1DDADA46}">
      <dgm:prSet/>
      <dgm:spPr/>
      <dgm:t>
        <a:bodyPr/>
        <a:lstStyle/>
        <a:p>
          <a:endParaRPr lang="en-US"/>
        </a:p>
      </dgm:t>
    </dgm:pt>
    <dgm:pt modelId="{0DA394C9-F2E7-4355-85D0-53F12E7B48F7}" type="sibTrans" cxnId="{0BD76FDF-D7E0-4B7B-AE1C-057E1DDADA46}">
      <dgm:prSet/>
      <dgm:spPr/>
      <dgm:t>
        <a:bodyPr/>
        <a:lstStyle/>
        <a:p>
          <a:endParaRPr lang="en-US"/>
        </a:p>
      </dgm:t>
    </dgm:pt>
    <dgm:pt modelId="{3B3F73FF-F11F-4259-ABE7-AA438D2B681C}">
      <dgm:prSet/>
      <dgm:spPr/>
      <dgm:t>
        <a:bodyPr/>
        <a:lstStyle/>
        <a:p>
          <a:r>
            <a:rPr lang="it-IT">
              <a:hlinkClick xmlns:r="http://schemas.openxmlformats.org/officeDocument/2006/relationships" r:id="rId1"/>
            </a:rPr>
            <a:t>https://www.feistyduck.com/ssl-tls-and-pki-history/</a:t>
          </a:r>
          <a:endParaRPr lang="en-US"/>
        </a:p>
      </dgm:t>
    </dgm:pt>
    <dgm:pt modelId="{08ABE5DB-09BF-45EC-B02C-2665F32B290F}" type="parTrans" cxnId="{1AD7D9A1-2DFC-4DE5-8513-5D79A5A26D5D}">
      <dgm:prSet/>
      <dgm:spPr/>
      <dgm:t>
        <a:bodyPr/>
        <a:lstStyle/>
        <a:p>
          <a:endParaRPr lang="en-US"/>
        </a:p>
      </dgm:t>
    </dgm:pt>
    <dgm:pt modelId="{B174ECFF-0760-4B0C-85B9-6B0E27C1F7F5}" type="sibTrans" cxnId="{1AD7D9A1-2DFC-4DE5-8513-5D79A5A26D5D}">
      <dgm:prSet/>
      <dgm:spPr/>
      <dgm:t>
        <a:bodyPr/>
        <a:lstStyle/>
        <a:p>
          <a:endParaRPr lang="en-US"/>
        </a:p>
      </dgm:t>
    </dgm:pt>
    <dgm:pt modelId="{A7B4E64A-0D70-4ABC-85B9-D2A01D0F4B57}">
      <dgm:prSet/>
      <dgm:spPr/>
      <dgm:t>
        <a:bodyPr/>
        <a:lstStyle/>
        <a:p>
          <a:r>
            <a:rPr lang="it-IT" dirty="0"/>
            <a:t>Aggiunto dunque un cuscinetto di protezione a monte di ogni conversazione web: SSL, poi TLS</a:t>
          </a:r>
          <a:endParaRPr lang="en-US" dirty="0"/>
        </a:p>
      </dgm:t>
    </dgm:pt>
    <dgm:pt modelId="{47AA7515-4826-4D81-AF77-6E237716BF97}" type="parTrans" cxnId="{F9DFE00D-64C8-43EB-B793-BEE1B7EDCFB4}">
      <dgm:prSet/>
      <dgm:spPr/>
      <dgm:t>
        <a:bodyPr/>
        <a:lstStyle/>
        <a:p>
          <a:endParaRPr lang="en-US"/>
        </a:p>
      </dgm:t>
    </dgm:pt>
    <dgm:pt modelId="{CC853871-3EB7-4453-8974-FFDF347495D1}" type="sibTrans" cxnId="{F9DFE00D-64C8-43EB-B793-BEE1B7EDCFB4}">
      <dgm:prSet/>
      <dgm:spPr/>
      <dgm:t>
        <a:bodyPr/>
        <a:lstStyle/>
        <a:p>
          <a:endParaRPr lang="en-US"/>
        </a:p>
      </dgm:t>
    </dgm:pt>
    <dgm:pt modelId="{30736A83-1105-420E-AB6F-6C068F702B6D}">
      <dgm:prSet/>
      <dgm:spPr/>
      <dgm:t>
        <a:bodyPr/>
        <a:lstStyle/>
        <a:p>
          <a:r>
            <a:rPr lang="it-IT" dirty="0"/>
            <a:t>Gli interlocutori possono provare la loro identità</a:t>
          </a:r>
          <a:endParaRPr lang="en-US" dirty="0"/>
        </a:p>
      </dgm:t>
    </dgm:pt>
    <dgm:pt modelId="{A537B485-1831-4659-B635-7B31AACC6A85}" type="parTrans" cxnId="{7A3FD836-6AC2-4E33-B386-31902F99A88E}">
      <dgm:prSet/>
      <dgm:spPr/>
      <dgm:t>
        <a:bodyPr/>
        <a:lstStyle/>
        <a:p>
          <a:endParaRPr lang="en-US"/>
        </a:p>
      </dgm:t>
    </dgm:pt>
    <dgm:pt modelId="{9C27F0A9-3FC7-4579-A028-6E32B6186A33}" type="sibTrans" cxnId="{7A3FD836-6AC2-4E33-B386-31902F99A88E}">
      <dgm:prSet/>
      <dgm:spPr/>
      <dgm:t>
        <a:bodyPr/>
        <a:lstStyle/>
        <a:p>
          <a:endParaRPr lang="en-US"/>
        </a:p>
      </dgm:t>
    </dgm:pt>
    <dgm:pt modelId="{1F93A7DB-1F24-4F75-B341-F013AAEADBEC}">
      <dgm:prSet/>
      <dgm:spPr/>
      <dgm:t>
        <a:bodyPr/>
        <a:lstStyle/>
        <a:p>
          <a:r>
            <a:rPr lang="it-IT" dirty="0"/>
            <a:t>Gli interlocutori possono parlare con confidenzialità</a:t>
          </a:r>
          <a:endParaRPr lang="en-US" dirty="0"/>
        </a:p>
      </dgm:t>
    </dgm:pt>
    <dgm:pt modelId="{937504EF-AC08-4825-BA8F-2F358044D019}" type="parTrans" cxnId="{E38B5710-0831-4F91-B4B6-7B41F7055ABB}">
      <dgm:prSet/>
      <dgm:spPr/>
      <dgm:t>
        <a:bodyPr/>
        <a:lstStyle/>
        <a:p>
          <a:endParaRPr lang="en-US"/>
        </a:p>
      </dgm:t>
    </dgm:pt>
    <dgm:pt modelId="{27C41F1A-A11C-4C41-9AF7-330DE2E2CF19}" type="sibTrans" cxnId="{E38B5710-0831-4F91-B4B6-7B41F7055ABB}">
      <dgm:prSet/>
      <dgm:spPr/>
      <dgm:t>
        <a:bodyPr/>
        <a:lstStyle/>
        <a:p>
          <a:endParaRPr lang="en-US"/>
        </a:p>
      </dgm:t>
    </dgm:pt>
    <dgm:pt modelId="{F2DBEA2A-B975-48C3-9C8D-29CF139C3D7C}">
      <dgm:prSet/>
      <dgm:spPr/>
      <dgm:t>
        <a:bodyPr/>
        <a:lstStyle/>
        <a:p>
          <a:r>
            <a:rPr lang="it-IT" dirty="0"/>
            <a:t>Gli interlocutori possono parlare senza manomissione dei messaggi</a:t>
          </a:r>
          <a:endParaRPr lang="en-US" dirty="0"/>
        </a:p>
      </dgm:t>
    </dgm:pt>
    <dgm:pt modelId="{A9DF2E0E-87FB-449E-ACF0-CD178A2DF3EB}" type="parTrans" cxnId="{691A4324-5B87-4792-B51E-27543C87DAFA}">
      <dgm:prSet/>
      <dgm:spPr/>
      <dgm:t>
        <a:bodyPr/>
        <a:lstStyle/>
        <a:p>
          <a:endParaRPr lang="en-US"/>
        </a:p>
      </dgm:t>
    </dgm:pt>
    <dgm:pt modelId="{FE0301AC-806C-4B46-9507-5E1D2512D4B6}" type="sibTrans" cxnId="{691A4324-5B87-4792-B51E-27543C87DAFA}">
      <dgm:prSet/>
      <dgm:spPr/>
      <dgm:t>
        <a:bodyPr/>
        <a:lstStyle/>
        <a:p>
          <a:endParaRPr lang="en-US"/>
        </a:p>
      </dgm:t>
    </dgm:pt>
    <dgm:pt modelId="{E09D271C-28F6-4E92-A3BB-7A4F95A58BB9}" type="pres">
      <dgm:prSet presAssocID="{F572D9C2-370E-4586-A4F9-1B939A58A4C0}" presName="root" presStyleCnt="0">
        <dgm:presLayoutVars>
          <dgm:dir/>
          <dgm:resizeHandles val="exact"/>
        </dgm:presLayoutVars>
      </dgm:prSet>
      <dgm:spPr/>
    </dgm:pt>
    <dgm:pt modelId="{544FBB8D-5C0D-4A98-B6BF-9FCDA76FCB5D}" type="pres">
      <dgm:prSet presAssocID="{89D2B59D-F268-46C2-8F2F-FDAA7D387FAD}" presName="compNode" presStyleCnt="0"/>
      <dgm:spPr/>
    </dgm:pt>
    <dgm:pt modelId="{68FB1745-0BF6-4530-A5F0-F635D1841E92}" type="pres">
      <dgm:prSet presAssocID="{89D2B59D-F268-46C2-8F2F-FDAA7D387FAD}" presName="bgRect" presStyleLbl="bgShp" presStyleIdx="0" presStyleCnt="3"/>
      <dgm:spPr/>
    </dgm:pt>
    <dgm:pt modelId="{71FC9B87-9259-457F-A17E-968BF29E4D0F}" type="pres">
      <dgm:prSet presAssocID="{89D2B59D-F268-46C2-8F2F-FDAA7D387FA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18181D6-E486-44F8-969D-6DDDC2295DED}" type="pres">
      <dgm:prSet presAssocID="{89D2B59D-F268-46C2-8F2F-FDAA7D387FAD}" presName="spaceRect" presStyleCnt="0"/>
      <dgm:spPr/>
    </dgm:pt>
    <dgm:pt modelId="{7B60EA38-A936-4BEA-9763-A8666E39BA06}" type="pres">
      <dgm:prSet presAssocID="{89D2B59D-F268-46C2-8F2F-FDAA7D387FAD}" presName="parTx" presStyleLbl="revTx" presStyleIdx="0" presStyleCnt="6">
        <dgm:presLayoutVars>
          <dgm:chMax val="0"/>
          <dgm:chPref val="0"/>
        </dgm:presLayoutVars>
      </dgm:prSet>
      <dgm:spPr/>
    </dgm:pt>
    <dgm:pt modelId="{BA264E06-B80F-44E4-8B99-EE1938F3A339}" type="pres">
      <dgm:prSet presAssocID="{89D2B59D-F268-46C2-8F2F-FDAA7D387FAD}" presName="desTx" presStyleLbl="revTx" presStyleIdx="1" presStyleCnt="6">
        <dgm:presLayoutVars/>
      </dgm:prSet>
      <dgm:spPr/>
    </dgm:pt>
    <dgm:pt modelId="{E665CE32-76DD-4D9A-97B2-8F7BC86D6ABF}" type="pres">
      <dgm:prSet presAssocID="{DA813D64-0F9F-4E80-837F-57931BCE00D4}" presName="sibTrans" presStyleCnt="0"/>
      <dgm:spPr/>
    </dgm:pt>
    <dgm:pt modelId="{0BC8C20B-99C3-454B-B352-4E8A830E2643}" type="pres">
      <dgm:prSet presAssocID="{7A979EC6-7AB8-440F-9F17-7AE8F009728A}" presName="compNode" presStyleCnt="0"/>
      <dgm:spPr/>
    </dgm:pt>
    <dgm:pt modelId="{2E59FD96-1287-4D73-9606-664385AF5D0A}" type="pres">
      <dgm:prSet presAssocID="{7A979EC6-7AB8-440F-9F17-7AE8F009728A}" presName="bgRect" presStyleLbl="bgShp" presStyleIdx="1" presStyleCnt="3"/>
      <dgm:spPr/>
    </dgm:pt>
    <dgm:pt modelId="{335F1FC9-A0C2-488D-8DC6-A452E7D5065E}" type="pres">
      <dgm:prSet presAssocID="{7A979EC6-7AB8-440F-9F17-7AE8F009728A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FC7E330-04A7-415F-913C-A728F20DFCFA}" type="pres">
      <dgm:prSet presAssocID="{7A979EC6-7AB8-440F-9F17-7AE8F009728A}" presName="spaceRect" presStyleCnt="0"/>
      <dgm:spPr/>
    </dgm:pt>
    <dgm:pt modelId="{A207A9BB-2784-4E5F-9014-A057719E86B6}" type="pres">
      <dgm:prSet presAssocID="{7A979EC6-7AB8-440F-9F17-7AE8F009728A}" presName="parTx" presStyleLbl="revTx" presStyleIdx="2" presStyleCnt="6">
        <dgm:presLayoutVars>
          <dgm:chMax val="0"/>
          <dgm:chPref val="0"/>
        </dgm:presLayoutVars>
      </dgm:prSet>
      <dgm:spPr/>
    </dgm:pt>
    <dgm:pt modelId="{179F12BA-197B-458B-AE7F-72F7331F3B6C}" type="pres">
      <dgm:prSet presAssocID="{7A979EC6-7AB8-440F-9F17-7AE8F009728A}" presName="desTx" presStyleLbl="revTx" presStyleIdx="3" presStyleCnt="6">
        <dgm:presLayoutVars/>
      </dgm:prSet>
      <dgm:spPr/>
    </dgm:pt>
    <dgm:pt modelId="{6BE137A7-8381-463F-B5CB-C20D305579CD}" type="pres">
      <dgm:prSet presAssocID="{0DA394C9-F2E7-4355-85D0-53F12E7B48F7}" presName="sibTrans" presStyleCnt="0"/>
      <dgm:spPr/>
    </dgm:pt>
    <dgm:pt modelId="{26C2A6F9-476B-4B2A-A0CA-E0C32C53FD9E}" type="pres">
      <dgm:prSet presAssocID="{A7B4E64A-0D70-4ABC-85B9-D2A01D0F4B57}" presName="compNode" presStyleCnt="0"/>
      <dgm:spPr/>
    </dgm:pt>
    <dgm:pt modelId="{B1C2E57B-2DB7-41D2-A3F7-AC7A209AC578}" type="pres">
      <dgm:prSet presAssocID="{A7B4E64A-0D70-4ABC-85B9-D2A01D0F4B57}" presName="bgRect" presStyleLbl="bgShp" presStyleIdx="2" presStyleCnt="3" custLinFactNeighborX="-92" custLinFactNeighborY="1803"/>
      <dgm:spPr/>
    </dgm:pt>
    <dgm:pt modelId="{F3231610-D60D-4026-920D-2E8501FA9AF9}" type="pres">
      <dgm:prSet presAssocID="{A7B4E64A-0D70-4ABC-85B9-D2A01D0F4B57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D561736-42FC-4784-8FAE-BCF6D1C8D67C}" type="pres">
      <dgm:prSet presAssocID="{A7B4E64A-0D70-4ABC-85B9-D2A01D0F4B57}" presName="spaceRect" presStyleCnt="0"/>
      <dgm:spPr/>
    </dgm:pt>
    <dgm:pt modelId="{DE4B9752-BD24-4A9E-A981-1499FAD072B6}" type="pres">
      <dgm:prSet presAssocID="{A7B4E64A-0D70-4ABC-85B9-D2A01D0F4B57}" presName="parTx" presStyleLbl="revTx" presStyleIdx="4" presStyleCnt="6">
        <dgm:presLayoutVars>
          <dgm:chMax val="0"/>
          <dgm:chPref val="0"/>
        </dgm:presLayoutVars>
      </dgm:prSet>
      <dgm:spPr/>
    </dgm:pt>
    <dgm:pt modelId="{32FD0BBF-8E6E-4EB6-9446-F90B64157BC5}" type="pres">
      <dgm:prSet presAssocID="{A7B4E64A-0D70-4ABC-85B9-D2A01D0F4B57}" presName="desTx" presStyleLbl="revTx" presStyleIdx="5" presStyleCnt="6">
        <dgm:presLayoutVars/>
      </dgm:prSet>
      <dgm:spPr/>
    </dgm:pt>
  </dgm:ptLst>
  <dgm:cxnLst>
    <dgm:cxn modelId="{F9DFE00D-64C8-43EB-B793-BEE1B7EDCFB4}" srcId="{F572D9C2-370E-4586-A4F9-1B939A58A4C0}" destId="{A7B4E64A-0D70-4ABC-85B9-D2A01D0F4B57}" srcOrd="2" destOrd="0" parTransId="{47AA7515-4826-4D81-AF77-6E237716BF97}" sibTransId="{CC853871-3EB7-4453-8974-FFDF347495D1}"/>
    <dgm:cxn modelId="{E38B5710-0831-4F91-B4B6-7B41F7055ABB}" srcId="{A7B4E64A-0D70-4ABC-85B9-D2A01D0F4B57}" destId="{1F93A7DB-1F24-4F75-B341-F013AAEADBEC}" srcOrd="1" destOrd="0" parTransId="{937504EF-AC08-4825-BA8F-2F358044D019}" sibTransId="{27C41F1A-A11C-4C41-9AF7-330DE2E2CF19}"/>
    <dgm:cxn modelId="{691A4324-5B87-4792-B51E-27543C87DAFA}" srcId="{A7B4E64A-0D70-4ABC-85B9-D2A01D0F4B57}" destId="{F2DBEA2A-B975-48C3-9C8D-29CF139C3D7C}" srcOrd="2" destOrd="0" parTransId="{A9DF2E0E-87FB-449E-ACF0-CD178A2DF3EB}" sibTransId="{FE0301AC-806C-4B46-9507-5E1D2512D4B6}"/>
    <dgm:cxn modelId="{6BC01F28-BA5B-42C7-B3CB-AB4E28ADAB70}" type="presOf" srcId="{89D2B59D-F268-46C2-8F2F-FDAA7D387FAD}" destId="{7B60EA38-A936-4BEA-9763-A8666E39BA06}" srcOrd="0" destOrd="0" presId="urn:microsoft.com/office/officeart/2018/2/layout/IconVerticalSolidList"/>
    <dgm:cxn modelId="{61235A2A-3CEF-4C77-A5CC-E15D410FFBFA}" srcId="{F572D9C2-370E-4586-A4F9-1B939A58A4C0}" destId="{89D2B59D-F268-46C2-8F2F-FDAA7D387FAD}" srcOrd="0" destOrd="0" parTransId="{82832D2B-82D5-40D9-92F9-2EE66B8CE8DD}" sibTransId="{DA813D64-0F9F-4E80-837F-57931BCE00D4}"/>
    <dgm:cxn modelId="{7A3FD836-6AC2-4E33-B386-31902F99A88E}" srcId="{A7B4E64A-0D70-4ABC-85B9-D2A01D0F4B57}" destId="{30736A83-1105-420E-AB6F-6C068F702B6D}" srcOrd="0" destOrd="0" parTransId="{A537B485-1831-4659-B635-7B31AACC6A85}" sibTransId="{9C27F0A9-3FC7-4579-A028-6E32B6186A33}"/>
    <dgm:cxn modelId="{0004F038-0082-4E77-945F-75465CF95D40}" type="presOf" srcId="{30736A83-1105-420E-AB6F-6C068F702B6D}" destId="{32FD0BBF-8E6E-4EB6-9446-F90B64157BC5}" srcOrd="0" destOrd="0" presId="urn:microsoft.com/office/officeart/2018/2/layout/IconVerticalSolidList"/>
    <dgm:cxn modelId="{2704A546-F3E0-403E-ACE4-0DE42525B286}" type="presOf" srcId="{7A979EC6-7AB8-440F-9F17-7AE8F009728A}" destId="{A207A9BB-2784-4E5F-9014-A057719E86B6}" srcOrd="0" destOrd="0" presId="urn:microsoft.com/office/officeart/2018/2/layout/IconVerticalSolidList"/>
    <dgm:cxn modelId="{04615047-FD5D-4249-85B4-0F7A3E80C80C}" type="presOf" srcId="{F572D9C2-370E-4586-A4F9-1B939A58A4C0}" destId="{E09D271C-28F6-4E92-A3BB-7A4F95A58BB9}" srcOrd="0" destOrd="0" presId="urn:microsoft.com/office/officeart/2018/2/layout/IconVerticalSolidList"/>
    <dgm:cxn modelId="{1AD7D9A1-2DFC-4DE5-8513-5D79A5A26D5D}" srcId="{7A979EC6-7AB8-440F-9F17-7AE8F009728A}" destId="{3B3F73FF-F11F-4259-ABE7-AA438D2B681C}" srcOrd="0" destOrd="0" parTransId="{08ABE5DB-09BF-45EC-B02C-2665F32B290F}" sibTransId="{B174ECFF-0760-4B0C-85B9-6B0E27C1F7F5}"/>
    <dgm:cxn modelId="{47BE41A2-B1D0-4DC6-B5CB-F3DE972A8A8C}" type="presOf" srcId="{A48EDD28-4669-48B8-9F56-33B42A3AED63}" destId="{BA264E06-B80F-44E4-8B99-EE1938F3A339}" srcOrd="0" destOrd="0" presId="urn:microsoft.com/office/officeart/2018/2/layout/IconVerticalSolidList"/>
    <dgm:cxn modelId="{0AEBE2C4-06D9-4132-B671-A7365A9BE16A}" type="presOf" srcId="{F2DBEA2A-B975-48C3-9C8D-29CF139C3D7C}" destId="{32FD0BBF-8E6E-4EB6-9446-F90B64157BC5}" srcOrd="0" destOrd="2" presId="urn:microsoft.com/office/officeart/2018/2/layout/IconVerticalSolidList"/>
    <dgm:cxn modelId="{A9ADFBDA-3E9D-46B1-838A-670E5D198F24}" type="presOf" srcId="{3B3F73FF-F11F-4259-ABE7-AA438D2B681C}" destId="{179F12BA-197B-458B-AE7F-72F7331F3B6C}" srcOrd="0" destOrd="0" presId="urn:microsoft.com/office/officeart/2018/2/layout/IconVerticalSolidList"/>
    <dgm:cxn modelId="{0BD76FDF-D7E0-4B7B-AE1C-057E1DDADA46}" srcId="{F572D9C2-370E-4586-A4F9-1B939A58A4C0}" destId="{7A979EC6-7AB8-440F-9F17-7AE8F009728A}" srcOrd="1" destOrd="0" parTransId="{A6CA5710-7D40-48E4-BFE2-1330BB683E80}" sibTransId="{0DA394C9-F2E7-4355-85D0-53F12E7B48F7}"/>
    <dgm:cxn modelId="{BA56B6E2-6265-4C7A-B72C-18782CBF436C}" type="presOf" srcId="{1F93A7DB-1F24-4F75-B341-F013AAEADBEC}" destId="{32FD0BBF-8E6E-4EB6-9446-F90B64157BC5}" srcOrd="0" destOrd="1" presId="urn:microsoft.com/office/officeart/2018/2/layout/IconVerticalSolidList"/>
    <dgm:cxn modelId="{07AA4AE7-E965-4BED-8FAB-75F61176F67B}" srcId="{89D2B59D-F268-46C2-8F2F-FDAA7D387FAD}" destId="{A48EDD28-4669-48B8-9F56-33B42A3AED63}" srcOrd="0" destOrd="0" parTransId="{B05CC0E3-D667-4686-9B3D-0F16B5032731}" sibTransId="{FE967A8E-B075-46BB-8045-312D8244A33A}"/>
    <dgm:cxn modelId="{AC354AF5-7588-4863-A403-640981083C48}" type="presOf" srcId="{A7B4E64A-0D70-4ABC-85B9-D2A01D0F4B57}" destId="{DE4B9752-BD24-4A9E-A981-1499FAD072B6}" srcOrd="0" destOrd="0" presId="urn:microsoft.com/office/officeart/2018/2/layout/IconVerticalSolidList"/>
    <dgm:cxn modelId="{AF84FC52-5B0A-45F4-B520-7AD142DCA395}" type="presParOf" srcId="{E09D271C-28F6-4E92-A3BB-7A4F95A58BB9}" destId="{544FBB8D-5C0D-4A98-B6BF-9FCDA76FCB5D}" srcOrd="0" destOrd="0" presId="urn:microsoft.com/office/officeart/2018/2/layout/IconVerticalSolidList"/>
    <dgm:cxn modelId="{C5B3CD1E-2501-4F39-B029-44034F4CCB27}" type="presParOf" srcId="{544FBB8D-5C0D-4A98-B6BF-9FCDA76FCB5D}" destId="{68FB1745-0BF6-4530-A5F0-F635D1841E92}" srcOrd="0" destOrd="0" presId="urn:microsoft.com/office/officeart/2018/2/layout/IconVerticalSolidList"/>
    <dgm:cxn modelId="{D0E24031-6B82-47AB-90C0-312B48F2B974}" type="presParOf" srcId="{544FBB8D-5C0D-4A98-B6BF-9FCDA76FCB5D}" destId="{71FC9B87-9259-457F-A17E-968BF29E4D0F}" srcOrd="1" destOrd="0" presId="urn:microsoft.com/office/officeart/2018/2/layout/IconVerticalSolidList"/>
    <dgm:cxn modelId="{E45DFAC3-F17F-4560-9DDD-DD54DBA37995}" type="presParOf" srcId="{544FBB8D-5C0D-4A98-B6BF-9FCDA76FCB5D}" destId="{218181D6-E486-44F8-969D-6DDDC2295DED}" srcOrd="2" destOrd="0" presId="urn:microsoft.com/office/officeart/2018/2/layout/IconVerticalSolidList"/>
    <dgm:cxn modelId="{7A0C5440-7CB2-4CE9-BB37-02077454ED59}" type="presParOf" srcId="{544FBB8D-5C0D-4A98-B6BF-9FCDA76FCB5D}" destId="{7B60EA38-A936-4BEA-9763-A8666E39BA06}" srcOrd="3" destOrd="0" presId="urn:microsoft.com/office/officeart/2018/2/layout/IconVerticalSolidList"/>
    <dgm:cxn modelId="{029A82B2-2A80-43A5-AB66-1D18D11915E9}" type="presParOf" srcId="{544FBB8D-5C0D-4A98-B6BF-9FCDA76FCB5D}" destId="{BA264E06-B80F-44E4-8B99-EE1938F3A339}" srcOrd="4" destOrd="0" presId="urn:microsoft.com/office/officeart/2018/2/layout/IconVerticalSolidList"/>
    <dgm:cxn modelId="{316E964D-D316-44AA-A03F-547F536ACE55}" type="presParOf" srcId="{E09D271C-28F6-4E92-A3BB-7A4F95A58BB9}" destId="{E665CE32-76DD-4D9A-97B2-8F7BC86D6ABF}" srcOrd="1" destOrd="0" presId="urn:microsoft.com/office/officeart/2018/2/layout/IconVerticalSolidList"/>
    <dgm:cxn modelId="{C303711D-14D0-4D89-9ADC-9809E1BD2FAC}" type="presParOf" srcId="{E09D271C-28F6-4E92-A3BB-7A4F95A58BB9}" destId="{0BC8C20B-99C3-454B-B352-4E8A830E2643}" srcOrd="2" destOrd="0" presId="urn:microsoft.com/office/officeart/2018/2/layout/IconVerticalSolidList"/>
    <dgm:cxn modelId="{55E6A7D5-0476-469B-9BA2-946C58328100}" type="presParOf" srcId="{0BC8C20B-99C3-454B-B352-4E8A830E2643}" destId="{2E59FD96-1287-4D73-9606-664385AF5D0A}" srcOrd="0" destOrd="0" presId="urn:microsoft.com/office/officeart/2018/2/layout/IconVerticalSolidList"/>
    <dgm:cxn modelId="{8E5B4DF7-5270-4D9E-B601-36293657F98B}" type="presParOf" srcId="{0BC8C20B-99C3-454B-B352-4E8A830E2643}" destId="{335F1FC9-A0C2-488D-8DC6-A452E7D5065E}" srcOrd="1" destOrd="0" presId="urn:microsoft.com/office/officeart/2018/2/layout/IconVerticalSolidList"/>
    <dgm:cxn modelId="{B94FDA3F-C1B8-4C35-B320-71C73D3E0A5B}" type="presParOf" srcId="{0BC8C20B-99C3-454B-B352-4E8A830E2643}" destId="{1FC7E330-04A7-415F-913C-A728F20DFCFA}" srcOrd="2" destOrd="0" presId="urn:microsoft.com/office/officeart/2018/2/layout/IconVerticalSolidList"/>
    <dgm:cxn modelId="{E60143B4-DE8F-4DDC-8685-F9163E615CEC}" type="presParOf" srcId="{0BC8C20B-99C3-454B-B352-4E8A830E2643}" destId="{A207A9BB-2784-4E5F-9014-A057719E86B6}" srcOrd="3" destOrd="0" presId="urn:microsoft.com/office/officeart/2018/2/layout/IconVerticalSolidList"/>
    <dgm:cxn modelId="{C01CEC6E-6FEC-4068-B0EC-0C4D0443467D}" type="presParOf" srcId="{0BC8C20B-99C3-454B-B352-4E8A830E2643}" destId="{179F12BA-197B-458B-AE7F-72F7331F3B6C}" srcOrd="4" destOrd="0" presId="urn:microsoft.com/office/officeart/2018/2/layout/IconVerticalSolidList"/>
    <dgm:cxn modelId="{D66BC951-B86D-40C5-82A8-9B08A12922C3}" type="presParOf" srcId="{E09D271C-28F6-4E92-A3BB-7A4F95A58BB9}" destId="{6BE137A7-8381-463F-B5CB-C20D305579CD}" srcOrd="3" destOrd="0" presId="urn:microsoft.com/office/officeart/2018/2/layout/IconVerticalSolidList"/>
    <dgm:cxn modelId="{8E626D3E-93A6-4C59-9996-ABEB640E3CDE}" type="presParOf" srcId="{E09D271C-28F6-4E92-A3BB-7A4F95A58BB9}" destId="{26C2A6F9-476B-4B2A-A0CA-E0C32C53FD9E}" srcOrd="4" destOrd="0" presId="urn:microsoft.com/office/officeart/2018/2/layout/IconVerticalSolidList"/>
    <dgm:cxn modelId="{54B84D36-6F5C-4BE7-B44A-33ED7BB9CA7E}" type="presParOf" srcId="{26C2A6F9-476B-4B2A-A0CA-E0C32C53FD9E}" destId="{B1C2E57B-2DB7-41D2-A3F7-AC7A209AC578}" srcOrd="0" destOrd="0" presId="urn:microsoft.com/office/officeart/2018/2/layout/IconVerticalSolidList"/>
    <dgm:cxn modelId="{3C041ECA-13BC-4358-A09B-AA4093AF26E4}" type="presParOf" srcId="{26C2A6F9-476B-4B2A-A0CA-E0C32C53FD9E}" destId="{F3231610-D60D-4026-920D-2E8501FA9AF9}" srcOrd="1" destOrd="0" presId="urn:microsoft.com/office/officeart/2018/2/layout/IconVerticalSolidList"/>
    <dgm:cxn modelId="{64CAF9BC-C8F4-4B91-8888-FEF434107FDB}" type="presParOf" srcId="{26C2A6F9-476B-4B2A-A0CA-E0C32C53FD9E}" destId="{9D561736-42FC-4784-8FAE-BCF6D1C8D67C}" srcOrd="2" destOrd="0" presId="urn:microsoft.com/office/officeart/2018/2/layout/IconVerticalSolidList"/>
    <dgm:cxn modelId="{C80907AA-1D6C-43E4-80DA-03193D72F422}" type="presParOf" srcId="{26C2A6F9-476B-4B2A-A0CA-E0C32C53FD9E}" destId="{DE4B9752-BD24-4A9E-A981-1499FAD072B6}" srcOrd="3" destOrd="0" presId="urn:microsoft.com/office/officeart/2018/2/layout/IconVerticalSolidList"/>
    <dgm:cxn modelId="{EED8C136-8752-472B-8A5B-652E8A970081}" type="presParOf" srcId="{26C2A6F9-476B-4B2A-A0CA-E0C32C53FD9E}" destId="{32FD0BBF-8E6E-4EB6-9446-F90B64157B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25F81D-5508-49C2-AA62-C241E32955A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46B836-8DE8-4717-92AF-472923AD3DD9}">
      <dgm:prSet/>
      <dgm:spPr/>
      <dgm:t>
        <a:bodyPr/>
        <a:lstStyle/>
        <a:p>
          <a:r>
            <a:rPr lang="en-US" dirty="0" err="1"/>
            <a:t>Autenticità</a:t>
          </a:r>
          <a:r>
            <a:rPr lang="en-US" dirty="0"/>
            <a:t> Server (&amp; Client) </a:t>
          </a:r>
        </a:p>
      </dgm:t>
    </dgm:pt>
    <dgm:pt modelId="{56DB5DE4-947D-4404-A627-6DD6AE294077}" type="parTrans" cxnId="{665CC845-2309-4401-BB5A-BB1A62276461}">
      <dgm:prSet/>
      <dgm:spPr/>
      <dgm:t>
        <a:bodyPr/>
        <a:lstStyle/>
        <a:p>
          <a:endParaRPr lang="en-US"/>
        </a:p>
      </dgm:t>
    </dgm:pt>
    <dgm:pt modelId="{1C798B38-69B1-4B74-8D08-A817EC112431}" type="sibTrans" cxnId="{665CC845-2309-4401-BB5A-BB1A62276461}">
      <dgm:prSet/>
      <dgm:spPr/>
      <dgm:t>
        <a:bodyPr/>
        <a:lstStyle/>
        <a:p>
          <a:endParaRPr lang="en-US"/>
        </a:p>
      </dgm:t>
    </dgm:pt>
    <dgm:pt modelId="{AAABBA5B-CC99-42B5-86B7-FCA92CEE8554}">
      <dgm:prSet/>
      <dgm:spPr/>
      <dgm:t>
        <a:bodyPr/>
        <a:lstStyle/>
        <a:p>
          <a:r>
            <a:rPr lang="en-US" dirty="0" err="1"/>
            <a:t>Confidenzialità</a:t>
          </a:r>
          <a:endParaRPr lang="en-US" dirty="0"/>
        </a:p>
      </dgm:t>
    </dgm:pt>
    <dgm:pt modelId="{523A1383-8F25-4BDF-BAB4-0CB14C072FFC}" type="parTrans" cxnId="{72B33ECC-7B2F-49F7-94CC-E13B89AE4AC5}">
      <dgm:prSet/>
      <dgm:spPr/>
      <dgm:t>
        <a:bodyPr/>
        <a:lstStyle/>
        <a:p>
          <a:endParaRPr lang="en-US"/>
        </a:p>
      </dgm:t>
    </dgm:pt>
    <dgm:pt modelId="{0F67E4EA-211A-408F-9C11-6627FC5D25B7}" type="sibTrans" cxnId="{72B33ECC-7B2F-49F7-94CC-E13B89AE4AC5}">
      <dgm:prSet/>
      <dgm:spPr/>
      <dgm:t>
        <a:bodyPr/>
        <a:lstStyle/>
        <a:p>
          <a:endParaRPr lang="en-US"/>
        </a:p>
      </dgm:t>
    </dgm:pt>
    <dgm:pt modelId="{0B4873AF-139E-427F-B97A-028911167A15}">
      <dgm:prSet/>
      <dgm:spPr/>
      <dgm:t>
        <a:bodyPr/>
        <a:lstStyle/>
        <a:p>
          <a:r>
            <a:rPr lang="en-US" dirty="0" err="1"/>
            <a:t>Integrità</a:t>
          </a:r>
          <a:endParaRPr lang="en-US" dirty="0"/>
        </a:p>
      </dgm:t>
    </dgm:pt>
    <dgm:pt modelId="{09AA6374-AD36-4712-9FE3-EE15A3ABC2A1}" type="parTrans" cxnId="{8B4B10C2-950E-4C0E-BE02-B7D55C940BEB}">
      <dgm:prSet/>
      <dgm:spPr/>
      <dgm:t>
        <a:bodyPr/>
        <a:lstStyle/>
        <a:p>
          <a:endParaRPr lang="en-US"/>
        </a:p>
      </dgm:t>
    </dgm:pt>
    <dgm:pt modelId="{B1EF5B97-9554-43B6-BBDD-2D1A625318BB}" type="sibTrans" cxnId="{8B4B10C2-950E-4C0E-BE02-B7D55C940BEB}">
      <dgm:prSet/>
      <dgm:spPr/>
      <dgm:t>
        <a:bodyPr/>
        <a:lstStyle/>
        <a:p>
          <a:endParaRPr lang="en-US"/>
        </a:p>
      </dgm:t>
    </dgm:pt>
    <dgm:pt modelId="{59EB96AB-71F8-4E1F-8A7A-9024C85A1798}">
      <dgm:prSet/>
      <dgm:spPr/>
      <dgm:t>
        <a:bodyPr/>
        <a:lstStyle/>
        <a:p>
          <a:r>
            <a:rPr lang="en-US" dirty="0" err="1"/>
            <a:t>Scambio</a:t>
          </a:r>
          <a:r>
            <a:rPr lang="en-US" dirty="0"/>
            <a:t> di </a:t>
          </a:r>
          <a:r>
            <a:rPr lang="en-US" dirty="0" err="1"/>
            <a:t>chiavi</a:t>
          </a:r>
          <a:r>
            <a:rPr lang="en-US" dirty="0"/>
            <a:t> </a:t>
          </a:r>
          <a:r>
            <a:rPr lang="en-US" dirty="0" err="1"/>
            <a:t>sicure</a:t>
          </a:r>
          <a:endParaRPr lang="en-US" dirty="0"/>
        </a:p>
      </dgm:t>
    </dgm:pt>
    <dgm:pt modelId="{F9EB21C3-5225-4880-A162-CB90156F7CB9}" type="parTrans" cxnId="{078954F6-D40B-4631-9D7D-60F6BAB7F650}">
      <dgm:prSet/>
      <dgm:spPr/>
      <dgm:t>
        <a:bodyPr/>
        <a:lstStyle/>
        <a:p>
          <a:endParaRPr lang="it-IT"/>
        </a:p>
      </dgm:t>
    </dgm:pt>
    <dgm:pt modelId="{83E77B47-8D12-4798-ABDB-8BA3BB81AA4A}" type="sibTrans" cxnId="{078954F6-D40B-4631-9D7D-60F6BAB7F650}">
      <dgm:prSet/>
      <dgm:spPr/>
      <dgm:t>
        <a:bodyPr/>
        <a:lstStyle/>
        <a:p>
          <a:endParaRPr lang="it-IT"/>
        </a:p>
      </dgm:t>
    </dgm:pt>
    <dgm:pt modelId="{3D831B60-9363-4F2E-B907-876D0607E554}" type="pres">
      <dgm:prSet presAssocID="{EB25F81D-5508-49C2-AA62-C241E32955A8}" presName="linear" presStyleCnt="0">
        <dgm:presLayoutVars>
          <dgm:animLvl val="lvl"/>
          <dgm:resizeHandles val="exact"/>
        </dgm:presLayoutVars>
      </dgm:prSet>
      <dgm:spPr/>
    </dgm:pt>
    <dgm:pt modelId="{32E13827-348D-49E4-82B8-A0591B7CE96D}" type="pres">
      <dgm:prSet presAssocID="{2746B836-8DE8-4717-92AF-472923AD3DD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ABC802-4691-4053-9521-5BE035BD84C5}" type="pres">
      <dgm:prSet presAssocID="{1C798B38-69B1-4B74-8D08-A817EC112431}" presName="spacer" presStyleCnt="0"/>
      <dgm:spPr/>
    </dgm:pt>
    <dgm:pt modelId="{B5674D20-3B3A-4C0E-9FB9-237F200B8E30}" type="pres">
      <dgm:prSet presAssocID="{59EB96AB-71F8-4E1F-8A7A-9024C85A179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057D6A1-E265-4925-9820-7AA17D6E7C27}" type="pres">
      <dgm:prSet presAssocID="{83E77B47-8D12-4798-ABDB-8BA3BB81AA4A}" presName="spacer" presStyleCnt="0"/>
      <dgm:spPr/>
    </dgm:pt>
    <dgm:pt modelId="{FB1DE4BA-CE94-4523-A52F-1EBFB5AD0431}" type="pres">
      <dgm:prSet presAssocID="{AAABBA5B-CC99-42B5-86B7-FCA92CEE85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C6167B-F7D2-4905-BE38-36575C24EA48}" type="pres">
      <dgm:prSet presAssocID="{0F67E4EA-211A-408F-9C11-6627FC5D25B7}" presName="spacer" presStyleCnt="0"/>
      <dgm:spPr/>
    </dgm:pt>
    <dgm:pt modelId="{C90FFA3E-B190-4C79-AE83-EC3F944C9DC2}" type="pres">
      <dgm:prSet presAssocID="{0B4873AF-139E-427F-B97A-028911167A1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27A8E23-6C1C-4859-A3C8-DBABFFD4E76B}" type="presOf" srcId="{EB25F81D-5508-49C2-AA62-C241E32955A8}" destId="{3D831B60-9363-4F2E-B907-876D0607E554}" srcOrd="0" destOrd="0" presId="urn:microsoft.com/office/officeart/2005/8/layout/vList2"/>
    <dgm:cxn modelId="{2DBDF960-9FC0-4673-950C-97BA6ADAD31B}" type="presOf" srcId="{AAABBA5B-CC99-42B5-86B7-FCA92CEE8554}" destId="{FB1DE4BA-CE94-4523-A52F-1EBFB5AD0431}" srcOrd="0" destOrd="0" presId="urn:microsoft.com/office/officeart/2005/8/layout/vList2"/>
    <dgm:cxn modelId="{665CC845-2309-4401-BB5A-BB1A62276461}" srcId="{EB25F81D-5508-49C2-AA62-C241E32955A8}" destId="{2746B836-8DE8-4717-92AF-472923AD3DD9}" srcOrd="0" destOrd="0" parTransId="{56DB5DE4-947D-4404-A627-6DD6AE294077}" sibTransId="{1C798B38-69B1-4B74-8D08-A817EC112431}"/>
    <dgm:cxn modelId="{0AA0B152-3204-4FB5-B0A8-0C166D605F73}" type="presOf" srcId="{59EB96AB-71F8-4E1F-8A7A-9024C85A1798}" destId="{B5674D20-3B3A-4C0E-9FB9-237F200B8E30}" srcOrd="0" destOrd="0" presId="urn:microsoft.com/office/officeart/2005/8/layout/vList2"/>
    <dgm:cxn modelId="{782D8CAA-E3A6-41AE-8EC0-5DA730C8A925}" type="presOf" srcId="{0B4873AF-139E-427F-B97A-028911167A15}" destId="{C90FFA3E-B190-4C79-AE83-EC3F944C9DC2}" srcOrd="0" destOrd="0" presId="urn:microsoft.com/office/officeart/2005/8/layout/vList2"/>
    <dgm:cxn modelId="{8B4B10C2-950E-4C0E-BE02-B7D55C940BEB}" srcId="{EB25F81D-5508-49C2-AA62-C241E32955A8}" destId="{0B4873AF-139E-427F-B97A-028911167A15}" srcOrd="3" destOrd="0" parTransId="{09AA6374-AD36-4712-9FE3-EE15A3ABC2A1}" sibTransId="{B1EF5B97-9554-43B6-BBDD-2D1A625318BB}"/>
    <dgm:cxn modelId="{72B33ECC-7B2F-49F7-94CC-E13B89AE4AC5}" srcId="{EB25F81D-5508-49C2-AA62-C241E32955A8}" destId="{AAABBA5B-CC99-42B5-86B7-FCA92CEE8554}" srcOrd="2" destOrd="0" parTransId="{523A1383-8F25-4BDF-BAB4-0CB14C072FFC}" sibTransId="{0F67E4EA-211A-408F-9C11-6627FC5D25B7}"/>
    <dgm:cxn modelId="{078954F6-D40B-4631-9D7D-60F6BAB7F650}" srcId="{EB25F81D-5508-49C2-AA62-C241E32955A8}" destId="{59EB96AB-71F8-4E1F-8A7A-9024C85A1798}" srcOrd="1" destOrd="0" parTransId="{F9EB21C3-5225-4880-A162-CB90156F7CB9}" sibTransId="{83E77B47-8D12-4798-ABDB-8BA3BB81AA4A}"/>
    <dgm:cxn modelId="{4982EDF8-3C65-4905-9BAB-ACF89101A847}" type="presOf" srcId="{2746B836-8DE8-4717-92AF-472923AD3DD9}" destId="{32E13827-348D-49E4-82B8-A0591B7CE96D}" srcOrd="0" destOrd="0" presId="urn:microsoft.com/office/officeart/2005/8/layout/vList2"/>
    <dgm:cxn modelId="{034C11AB-3094-4181-A639-8BB13E43E905}" type="presParOf" srcId="{3D831B60-9363-4F2E-B907-876D0607E554}" destId="{32E13827-348D-49E4-82B8-A0591B7CE96D}" srcOrd="0" destOrd="0" presId="urn:microsoft.com/office/officeart/2005/8/layout/vList2"/>
    <dgm:cxn modelId="{17B89218-497F-4AF3-A881-67272AF7C73C}" type="presParOf" srcId="{3D831B60-9363-4F2E-B907-876D0607E554}" destId="{C4ABC802-4691-4053-9521-5BE035BD84C5}" srcOrd="1" destOrd="0" presId="urn:microsoft.com/office/officeart/2005/8/layout/vList2"/>
    <dgm:cxn modelId="{7C1D5703-1E2B-4106-81EC-70EA7F23911C}" type="presParOf" srcId="{3D831B60-9363-4F2E-B907-876D0607E554}" destId="{B5674D20-3B3A-4C0E-9FB9-237F200B8E30}" srcOrd="2" destOrd="0" presId="urn:microsoft.com/office/officeart/2005/8/layout/vList2"/>
    <dgm:cxn modelId="{42DF6058-41C3-49D9-B7CF-BD70DFAD8366}" type="presParOf" srcId="{3D831B60-9363-4F2E-B907-876D0607E554}" destId="{3057D6A1-E265-4925-9820-7AA17D6E7C27}" srcOrd="3" destOrd="0" presId="urn:microsoft.com/office/officeart/2005/8/layout/vList2"/>
    <dgm:cxn modelId="{13F5AC0A-B9D0-4AEF-B7CB-EE7C992E9CB7}" type="presParOf" srcId="{3D831B60-9363-4F2E-B907-876D0607E554}" destId="{FB1DE4BA-CE94-4523-A52F-1EBFB5AD0431}" srcOrd="4" destOrd="0" presId="urn:microsoft.com/office/officeart/2005/8/layout/vList2"/>
    <dgm:cxn modelId="{8113A344-2C03-425E-9D04-C59801CB0220}" type="presParOf" srcId="{3D831B60-9363-4F2E-B907-876D0607E554}" destId="{48C6167B-F7D2-4905-BE38-36575C24EA48}" srcOrd="5" destOrd="0" presId="urn:microsoft.com/office/officeart/2005/8/layout/vList2"/>
    <dgm:cxn modelId="{B97F818C-E2A0-44AC-BED3-8C1C8C432171}" type="presParOf" srcId="{3D831B60-9363-4F2E-B907-876D0607E554}" destId="{C90FFA3E-B190-4C79-AE83-EC3F944C9DC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9A913D-B552-409E-A3F0-C719B00D132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3E3F696F-24DE-40B8-89A3-EAAD4E07793F}">
      <dgm:prSet/>
      <dgm:spPr/>
      <dgm:t>
        <a:bodyPr/>
        <a:lstStyle/>
        <a:p>
          <a:r>
            <a:rPr lang="en-US" dirty="0" err="1"/>
            <a:t>Gli</a:t>
          </a:r>
          <a:r>
            <a:rPr lang="en-US" dirty="0"/>
            <a:t> switch </a:t>
          </a:r>
          <a:r>
            <a:rPr lang="en-US" dirty="0" err="1"/>
            <a:t>assicurano</a:t>
          </a:r>
          <a:r>
            <a:rPr lang="en-US" dirty="0"/>
            <a:t> la </a:t>
          </a:r>
          <a:r>
            <a:rPr lang="en-US" dirty="0" err="1"/>
            <a:t>confidenzialità</a:t>
          </a:r>
          <a:r>
            <a:rPr lang="en-US" dirty="0"/>
            <a:t>?</a:t>
          </a:r>
        </a:p>
        <a:p>
          <a:r>
            <a:rPr lang="en-US" dirty="0"/>
            <a:t>NO</a:t>
          </a:r>
          <a:endParaRPr lang="it-IT" dirty="0"/>
        </a:p>
      </dgm:t>
    </dgm:pt>
    <dgm:pt modelId="{D7E5230B-A0E6-45B0-8229-8B84D04EBC1B}" type="parTrans" cxnId="{187CB44B-4006-4AE5-8B2F-3B5B34429D97}">
      <dgm:prSet/>
      <dgm:spPr/>
      <dgm:t>
        <a:bodyPr/>
        <a:lstStyle/>
        <a:p>
          <a:endParaRPr lang="it-IT"/>
        </a:p>
      </dgm:t>
    </dgm:pt>
    <dgm:pt modelId="{BE012CEC-3201-4F72-B37C-BA7ACEE04A78}" type="sibTrans" cxnId="{187CB44B-4006-4AE5-8B2F-3B5B34429D97}">
      <dgm:prSet/>
      <dgm:spPr/>
      <dgm:t>
        <a:bodyPr/>
        <a:lstStyle/>
        <a:p>
          <a:endParaRPr lang="it-IT"/>
        </a:p>
      </dgm:t>
    </dgm:pt>
    <dgm:pt modelId="{37FAFC09-1C3B-4C05-96E1-B3AE185397C9}">
      <dgm:prSet/>
      <dgm:spPr/>
      <dgm:t>
        <a:bodyPr/>
        <a:lstStyle/>
        <a:p>
          <a:r>
            <a:rPr lang="en-US" dirty="0"/>
            <a:t>Port stealing</a:t>
          </a:r>
          <a:endParaRPr lang="it-IT" dirty="0"/>
        </a:p>
      </dgm:t>
    </dgm:pt>
    <dgm:pt modelId="{4171C924-E793-4C61-9D5C-16CF6DDF328D}" type="parTrans" cxnId="{F693E81C-EDFC-4401-AF31-7F50B67F41B9}">
      <dgm:prSet/>
      <dgm:spPr/>
      <dgm:t>
        <a:bodyPr/>
        <a:lstStyle/>
        <a:p>
          <a:endParaRPr lang="it-IT"/>
        </a:p>
      </dgm:t>
    </dgm:pt>
    <dgm:pt modelId="{9D2E39AD-D64F-4F67-915D-67C9A3749968}" type="sibTrans" cxnId="{F693E81C-EDFC-4401-AF31-7F50B67F41B9}">
      <dgm:prSet/>
      <dgm:spPr/>
      <dgm:t>
        <a:bodyPr/>
        <a:lstStyle/>
        <a:p>
          <a:endParaRPr lang="it-IT"/>
        </a:p>
      </dgm:t>
    </dgm:pt>
    <dgm:pt modelId="{5AE780DA-5185-4A9D-B1DE-ED5758E41D23}">
      <dgm:prSet/>
      <dgm:spPr/>
      <dgm:t>
        <a:bodyPr/>
        <a:lstStyle/>
        <a:p>
          <a:r>
            <a:rPr lang="en-US" dirty="0"/>
            <a:t>MAC Flooding</a:t>
          </a:r>
          <a:endParaRPr lang="it-IT" dirty="0"/>
        </a:p>
      </dgm:t>
    </dgm:pt>
    <dgm:pt modelId="{3C9892EA-B952-450F-BAFA-25D31ED4667C}" type="parTrans" cxnId="{B7C71C05-EBB0-4B31-A06F-6CFBFF74AEC2}">
      <dgm:prSet/>
      <dgm:spPr/>
      <dgm:t>
        <a:bodyPr/>
        <a:lstStyle/>
        <a:p>
          <a:endParaRPr lang="it-IT"/>
        </a:p>
      </dgm:t>
    </dgm:pt>
    <dgm:pt modelId="{80875A4B-5E05-473D-8B00-B8834CAC50C1}" type="sibTrans" cxnId="{B7C71C05-EBB0-4B31-A06F-6CFBFF74AEC2}">
      <dgm:prSet/>
      <dgm:spPr/>
      <dgm:t>
        <a:bodyPr/>
        <a:lstStyle/>
        <a:p>
          <a:endParaRPr lang="it-IT"/>
        </a:p>
      </dgm:t>
    </dgm:pt>
    <dgm:pt modelId="{1AC4A799-0A01-430C-A070-AC8669A2D7C7}">
      <dgm:prSet/>
      <dgm:spPr/>
      <dgm:t>
        <a:bodyPr/>
        <a:lstStyle/>
        <a:p>
          <a:r>
            <a:rPr lang="en-US" b="1" dirty="0"/>
            <a:t>ARP SPOOFING</a:t>
          </a:r>
          <a:endParaRPr lang="it-IT" dirty="0"/>
        </a:p>
      </dgm:t>
    </dgm:pt>
    <dgm:pt modelId="{025E554E-3F32-491F-9EF5-10B38A69F5C8}" type="parTrans" cxnId="{FD673BF1-77FB-4684-A1EE-E2FA63F4F927}">
      <dgm:prSet/>
      <dgm:spPr/>
      <dgm:t>
        <a:bodyPr/>
        <a:lstStyle/>
        <a:p>
          <a:endParaRPr lang="it-IT"/>
        </a:p>
      </dgm:t>
    </dgm:pt>
    <dgm:pt modelId="{F6EF96C6-250C-4638-A9E6-637B6D8B9F64}" type="sibTrans" cxnId="{FD673BF1-77FB-4684-A1EE-E2FA63F4F927}">
      <dgm:prSet/>
      <dgm:spPr/>
      <dgm:t>
        <a:bodyPr/>
        <a:lstStyle/>
        <a:p>
          <a:endParaRPr lang="it-IT"/>
        </a:p>
      </dgm:t>
    </dgm:pt>
    <dgm:pt modelId="{2A51E063-8E9C-4747-A794-3179A93DD7FD}">
      <dgm:prSet/>
      <dgm:spPr/>
      <dgm:t>
        <a:bodyPr/>
        <a:lstStyle/>
        <a:p>
          <a:r>
            <a:rPr lang="en-US" dirty="0"/>
            <a:t>Ci </a:t>
          </a:r>
          <a:r>
            <a:rPr lang="en-US" dirty="0" err="1"/>
            <a:t>sono</a:t>
          </a:r>
          <a:r>
            <a:rPr lang="en-US" dirty="0"/>
            <a:t> </a:t>
          </a:r>
          <a:r>
            <a:rPr lang="en-US" dirty="0" err="1"/>
            <a:t>contromisure</a:t>
          </a:r>
          <a:r>
            <a:rPr lang="en-US" dirty="0"/>
            <a:t>? </a:t>
          </a:r>
          <a:r>
            <a:rPr lang="en-US" dirty="0" err="1"/>
            <a:t>Sì</a:t>
          </a:r>
          <a:endParaRPr lang="it-IT" dirty="0"/>
        </a:p>
      </dgm:t>
    </dgm:pt>
    <dgm:pt modelId="{9FE7DD4D-E21A-4C58-9AB7-0E8010A5515C}" type="parTrans" cxnId="{F8B3CEAF-D781-497D-A68E-DC48CD71283D}">
      <dgm:prSet/>
      <dgm:spPr/>
      <dgm:t>
        <a:bodyPr/>
        <a:lstStyle/>
        <a:p>
          <a:endParaRPr lang="it-IT"/>
        </a:p>
      </dgm:t>
    </dgm:pt>
    <dgm:pt modelId="{3F7FA02D-60EB-4A2C-9741-8AFE3676542E}" type="sibTrans" cxnId="{F8B3CEAF-D781-497D-A68E-DC48CD71283D}">
      <dgm:prSet/>
      <dgm:spPr/>
      <dgm:t>
        <a:bodyPr/>
        <a:lstStyle/>
        <a:p>
          <a:endParaRPr lang="it-IT"/>
        </a:p>
      </dgm:t>
    </dgm:pt>
    <dgm:pt modelId="{2F581EDC-E2FD-48C3-93BD-0DC2DB419DE1}">
      <dgm:prSet/>
      <dgm:spPr/>
      <dgm:t>
        <a:bodyPr/>
        <a:lstStyle/>
        <a:p>
          <a:r>
            <a:rPr lang="en-US" dirty="0"/>
            <a:t>802.1X</a:t>
          </a:r>
          <a:endParaRPr lang="it-IT" dirty="0"/>
        </a:p>
      </dgm:t>
    </dgm:pt>
    <dgm:pt modelId="{640B4D3D-35B2-4157-8FCB-DF51B54F06E8}" type="parTrans" cxnId="{525FDE94-48F2-49D9-8ECD-1BEF66915B18}">
      <dgm:prSet/>
      <dgm:spPr/>
      <dgm:t>
        <a:bodyPr/>
        <a:lstStyle/>
        <a:p>
          <a:endParaRPr lang="it-IT"/>
        </a:p>
      </dgm:t>
    </dgm:pt>
    <dgm:pt modelId="{012C3C57-F226-4153-9294-1C313C0432D8}" type="sibTrans" cxnId="{525FDE94-48F2-49D9-8ECD-1BEF66915B18}">
      <dgm:prSet/>
      <dgm:spPr/>
      <dgm:t>
        <a:bodyPr/>
        <a:lstStyle/>
        <a:p>
          <a:endParaRPr lang="it-IT"/>
        </a:p>
      </dgm:t>
    </dgm:pt>
    <dgm:pt modelId="{172582DE-81FF-4F7B-B8EE-DD74BDEE43E4}">
      <dgm:prSet/>
      <dgm:spPr/>
      <dgm:t>
        <a:bodyPr/>
        <a:lstStyle/>
        <a:p>
          <a:r>
            <a:rPr lang="en-US" dirty="0"/>
            <a:t>Monitoring</a:t>
          </a:r>
          <a:endParaRPr lang="it-IT" dirty="0"/>
        </a:p>
      </dgm:t>
    </dgm:pt>
    <dgm:pt modelId="{BC098210-EE0B-4590-BD5F-7A1E1632EC8B}" type="parTrans" cxnId="{418BDFD8-05EC-4EEC-9779-E5F522BFC7F0}">
      <dgm:prSet/>
      <dgm:spPr/>
      <dgm:t>
        <a:bodyPr/>
        <a:lstStyle/>
        <a:p>
          <a:endParaRPr lang="it-IT"/>
        </a:p>
      </dgm:t>
    </dgm:pt>
    <dgm:pt modelId="{6B6A4D6C-737C-436F-BAFE-D0FCAAB2D562}" type="sibTrans" cxnId="{418BDFD8-05EC-4EEC-9779-E5F522BFC7F0}">
      <dgm:prSet/>
      <dgm:spPr/>
      <dgm:t>
        <a:bodyPr/>
        <a:lstStyle/>
        <a:p>
          <a:endParaRPr lang="it-IT"/>
        </a:p>
      </dgm:t>
    </dgm:pt>
    <dgm:pt modelId="{4967EEA4-7B09-4AD2-8AE0-712EEB4F1A24}">
      <dgm:prSet/>
      <dgm:spPr/>
      <dgm:t>
        <a:bodyPr/>
        <a:lstStyle/>
        <a:p>
          <a:endParaRPr lang="it-IT" dirty="0"/>
        </a:p>
      </dgm:t>
    </dgm:pt>
    <dgm:pt modelId="{1A65DFF9-7C9A-4CA4-B170-B3F42D95A22E}" type="parTrans" cxnId="{82782D98-B46F-48A7-ABDE-E260E5C6B265}">
      <dgm:prSet/>
      <dgm:spPr/>
      <dgm:t>
        <a:bodyPr/>
        <a:lstStyle/>
        <a:p>
          <a:endParaRPr lang="it-IT"/>
        </a:p>
      </dgm:t>
    </dgm:pt>
    <dgm:pt modelId="{96A586D6-FA0C-4B8C-AF3E-1BB2E55F727D}" type="sibTrans" cxnId="{82782D98-B46F-48A7-ABDE-E260E5C6B265}">
      <dgm:prSet/>
      <dgm:spPr/>
      <dgm:t>
        <a:bodyPr/>
        <a:lstStyle/>
        <a:p>
          <a:endParaRPr lang="it-IT"/>
        </a:p>
      </dgm:t>
    </dgm:pt>
    <dgm:pt modelId="{FE2CE698-9209-468A-8BB8-4A3E1BDD2364}">
      <dgm:prSet/>
      <dgm:spPr/>
      <dgm:t>
        <a:bodyPr/>
        <a:lstStyle/>
        <a:p>
          <a:r>
            <a:rPr lang="en-US" dirty="0"/>
            <a:t>Captive portals</a:t>
          </a:r>
          <a:endParaRPr lang="it-IT" dirty="0"/>
        </a:p>
      </dgm:t>
    </dgm:pt>
    <dgm:pt modelId="{E61FF9DD-09BF-4DC7-918E-F9F159A71AF6}" type="parTrans" cxnId="{2E1B640D-1A45-42FA-9389-14C0EB957CCE}">
      <dgm:prSet/>
      <dgm:spPr/>
      <dgm:t>
        <a:bodyPr/>
        <a:lstStyle/>
        <a:p>
          <a:endParaRPr lang="it-IT"/>
        </a:p>
      </dgm:t>
    </dgm:pt>
    <dgm:pt modelId="{B3B23477-4C97-4553-8F16-6340BF820F57}" type="sibTrans" cxnId="{2E1B640D-1A45-42FA-9389-14C0EB957CCE}">
      <dgm:prSet/>
      <dgm:spPr/>
      <dgm:t>
        <a:bodyPr/>
        <a:lstStyle/>
        <a:p>
          <a:endParaRPr lang="it-IT"/>
        </a:p>
      </dgm:t>
    </dgm:pt>
    <dgm:pt modelId="{BAF5A02F-EDA1-4319-BCC0-46EEAA51F58A}" type="pres">
      <dgm:prSet presAssocID="{459A913D-B552-409E-A3F0-C719B00D1329}" presName="Name0" presStyleCnt="0">
        <dgm:presLayoutVars>
          <dgm:dir/>
          <dgm:animLvl val="lvl"/>
          <dgm:resizeHandles val="exact"/>
        </dgm:presLayoutVars>
      </dgm:prSet>
      <dgm:spPr/>
    </dgm:pt>
    <dgm:pt modelId="{9431B7D2-4E29-4893-A7C9-E5AACFF9DD10}" type="pres">
      <dgm:prSet presAssocID="{2A51E063-8E9C-4747-A794-3179A93DD7FD}" presName="boxAndChildren" presStyleCnt="0"/>
      <dgm:spPr/>
    </dgm:pt>
    <dgm:pt modelId="{01DD56BC-6837-48D0-888D-D7F4B5C9BF2B}" type="pres">
      <dgm:prSet presAssocID="{2A51E063-8E9C-4747-A794-3179A93DD7FD}" presName="parentTextBox" presStyleLbl="alignNode1" presStyleIdx="0" presStyleCnt="2"/>
      <dgm:spPr/>
    </dgm:pt>
    <dgm:pt modelId="{AEE03336-C59A-45C7-B05D-8DE6AB07D02F}" type="pres">
      <dgm:prSet presAssocID="{2A51E063-8E9C-4747-A794-3179A93DD7FD}" presName="descendantBox" presStyleLbl="bgAccFollowNode1" presStyleIdx="0" presStyleCnt="2"/>
      <dgm:spPr/>
    </dgm:pt>
    <dgm:pt modelId="{9A353F14-0A97-4F84-A38C-39BFC71FB950}" type="pres">
      <dgm:prSet presAssocID="{BE012CEC-3201-4F72-B37C-BA7ACEE04A78}" presName="sp" presStyleCnt="0"/>
      <dgm:spPr/>
    </dgm:pt>
    <dgm:pt modelId="{0C89F4F5-BA2B-46FB-A0F2-176F056CB0A6}" type="pres">
      <dgm:prSet presAssocID="{3E3F696F-24DE-40B8-89A3-EAAD4E07793F}" presName="arrowAndChildren" presStyleCnt="0"/>
      <dgm:spPr/>
    </dgm:pt>
    <dgm:pt modelId="{12488C18-6AB3-4D42-902E-BB6A18822190}" type="pres">
      <dgm:prSet presAssocID="{3E3F696F-24DE-40B8-89A3-EAAD4E07793F}" presName="parentTextArrow" presStyleLbl="node1" presStyleIdx="0" presStyleCnt="0"/>
      <dgm:spPr/>
    </dgm:pt>
    <dgm:pt modelId="{F0F0B4AF-98EC-4EAC-92C3-BD45C44F91D1}" type="pres">
      <dgm:prSet presAssocID="{3E3F696F-24DE-40B8-89A3-EAAD4E07793F}" presName="arrow" presStyleLbl="alignNode1" presStyleIdx="1" presStyleCnt="2"/>
      <dgm:spPr/>
    </dgm:pt>
    <dgm:pt modelId="{1D13462F-5CF2-4E8A-94A7-F9FBD988622D}" type="pres">
      <dgm:prSet presAssocID="{3E3F696F-24DE-40B8-89A3-EAAD4E07793F}" presName="descendantArrow" presStyleLbl="bgAccFollowNode1" presStyleIdx="1" presStyleCnt="2"/>
      <dgm:spPr/>
    </dgm:pt>
  </dgm:ptLst>
  <dgm:cxnLst>
    <dgm:cxn modelId="{B7C71C05-EBB0-4B31-A06F-6CFBFF74AEC2}" srcId="{3E3F696F-24DE-40B8-89A3-EAAD4E07793F}" destId="{5AE780DA-5185-4A9D-B1DE-ED5758E41D23}" srcOrd="1" destOrd="0" parTransId="{3C9892EA-B952-450F-BAFA-25D31ED4667C}" sibTransId="{80875A4B-5E05-473D-8B00-B8834CAC50C1}"/>
    <dgm:cxn modelId="{6198BA05-0171-4A5D-B3AF-C1CD7D91BEEA}" type="presOf" srcId="{FE2CE698-9209-468A-8BB8-4A3E1BDD2364}" destId="{AEE03336-C59A-45C7-B05D-8DE6AB07D02F}" srcOrd="0" destOrd="0" presId="urn:microsoft.com/office/officeart/2016/7/layout/VerticalDownArrowProcess"/>
    <dgm:cxn modelId="{D7036508-74C4-4B97-B485-12E58B896B4E}" type="presOf" srcId="{3E3F696F-24DE-40B8-89A3-EAAD4E07793F}" destId="{F0F0B4AF-98EC-4EAC-92C3-BD45C44F91D1}" srcOrd="1" destOrd="0" presId="urn:microsoft.com/office/officeart/2016/7/layout/VerticalDownArrowProcess"/>
    <dgm:cxn modelId="{2E1B640D-1A45-42FA-9389-14C0EB957CCE}" srcId="{2A51E063-8E9C-4747-A794-3179A93DD7FD}" destId="{FE2CE698-9209-468A-8BB8-4A3E1BDD2364}" srcOrd="0" destOrd="0" parTransId="{E61FF9DD-09BF-4DC7-918E-F9F159A71AF6}" sibTransId="{B3B23477-4C97-4553-8F16-6340BF820F57}"/>
    <dgm:cxn modelId="{F693E81C-EDFC-4401-AF31-7F50B67F41B9}" srcId="{3E3F696F-24DE-40B8-89A3-EAAD4E07793F}" destId="{37FAFC09-1C3B-4C05-96E1-B3AE185397C9}" srcOrd="0" destOrd="0" parTransId="{4171C924-E793-4C61-9D5C-16CF6DDF328D}" sibTransId="{9D2E39AD-D64F-4F67-915D-67C9A3749968}"/>
    <dgm:cxn modelId="{6BB79F21-C72A-40F9-BAFF-8DDA1882FC72}" type="presOf" srcId="{4967EEA4-7B09-4AD2-8AE0-712EEB4F1A24}" destId="{AEE03336-C59A-45C7-B05D-8DE6AB07D02F}" srcOrd="0" destOrd="3" presId="urn:microsoft.com/office/officeart/2016/7/layout/VerticalDownArrowProcess"/>
    <dgm:cxn modelId="{7C5BDB3B-C4FC-4984-8711-D1382E000371}" type="presOf" srcId="{2A51E063-8E9C-4747-A794-3179A93DD7FD}" destId="{01DD56BC-6837-48D0-888D-D7F4B5C9BF2B}" srcOrd="0" destOrd="0" presId="urn:microsoft.com/office/officeart/2016/7/layout/VerticalDownArrowProcess"/>
    <dgm:cxn modelId="{70585C65-59DE-4389-8164-4049CC68D269}" type="presOf" srcId="{459A913D-B552-409E-A3F0-C719B00D1329}" destId="{BAF5A02F-EDA1-4319-BCC0-46EEAA51F58A}" srcOrd="0" destOrd="0" presId="urn:microsoft.com/office/officeart/2016/7/layout/VerticalDownArrowProcess"/>
    <dgm:cxn modelId="{BEE3C646-5950-42D3-A438-5D1476E82933}" type="presOf" srcId="{172582DE-81FF-4F7B-B8EE-DD74BDEE43E4}" destId="{AEE03336-C59A-45C7-B05D-8DE6AB07D02F}" srcOrd="0" destOrd="2" presId="urn:microsoft.com/office/officeart/2016/7/layout/VerticalDownArrowProcess"/>
    <dgm:cxn modelId="{3A8C3568-FD62-4E47-9D00-6D7AD57E719E}" type="presOf" srcId="{37FAFC09-1C3B-4C05-96E1-B3AE185397C9}" destId="{1D13462F-5CF2-4E8A-94A7-F9FBD988622D}" srcOrd="0" destOrd="0" presId="urn:microsoft.com/office/officeart/2016/7/layout/VerticalDownArrowProcess"/>
    <dgm:cxn modelId="{187CB44B-4006-4AE5-8B2F-3B5B34429D97}" srcId="{459A913D-B552-409E-A3F0-C719B00D1329}" destId="{3E3F696F-24DE-40B8-89A3-EAAD4E07793F}" srcOrd="0" destOrd="0" parTransId="{D7E5230B-A0E6-45B0-8229-8B84D04EBC1B}" sibTransId="{BE012CEC-3201-4F72-B37C-BA7ACEE04A78}"/>
    <dgm:cxn modelId="{C7666F85-85DB-471E-8298-68682D6F0A4B}" type="presOf" srcId="{3E3F696F-24DE-40B8-89A3-EAAD4E07793F}" destId="{12488C18-6AB3-4D42-902E-BB6A18822190}" srcOrd="0" destOrd="0" presId="urn:microsoft.com/office/officeart/2016/7/layout/VerticalDownArrowProcess"/>
    <dgm:cxn modelId="{525FDE94-48F2-49D9-8ECD-1BEF66915B18}" srcId="{2A51E063-8E9C-4747-A794-3179A93DD7FD}" destId="{2F581EDC-E2FD-48C3-93BD-0DC2DB419DE1}" srcOrd="1" destOrd="0" parTransId="{640B4D3D-35B2-4157-8FCB-DF51B54F06E8}" sibTransId="{012C3C57-F226-4153-9294-1C313C0432D8}"/>
    <dgm:cxn modelId="{82782D98-B46F-48A7-ABDE-E260E5C6B265}" srcId="{2A51E063-8E9C-4747-A794-3179A93DD7FD}" destId="{4967EEA4-7B09-4AD2-8AE0-712EEB4F1A24}" srcOrd="3" destOrd="0" parTransId="{1A65DFF9-7C9A-4CA4-B170-B3F42D95A22E}" sibTransId="{96A586D6-FA0C-4B8C-AF3E-1BB2E55F727D}"/>
    <dgm:cxn modelId="{45E0E0A1-FF78-41DA-990E-E55E4DF8CAB7}" type="presOf" srcId="{1AC4A799-0A01-430C-A070-AC8669A2D7C7}" destId="{1D13462F-5CF2-4E8A-94A7-F9FBD988622D}" srcOrd="0" destOrd="2" presId="urn:microsoft.com/office/officeart/2016/7/layout/VerticalDownArrowProcess"/>
    <dgm:cxn modelId="{F8B3CEAF-D781-497D-A68E-DC48CD71283D}" srcId="{459A913D-B552-409E-A3F0-C719B00D1329}" destId="{2A51E063-8E9C-4747-A794-3179A93DD7FD}" srcOrd="1" destOrd="0" parTransId="{9FE7DD4D-E21A-4C58-9AB7-0E8010A5515C}" sibTransId="{3F7FA02D-60EB-4A2C-9741-8AFE3676542E}"/>
    <dgm:cxn modelId="{418BDFD8-05EC-4EEC-9779-E5F522BFC7F0}" srcId="{2A51E063-8E9C-4747-A794-3179A93DD7FD}" destId="{172582DE-81FF-4F7B-B8EE-DD74BDEE43E4}" srcOrd="2" destOrd="0" parTransId="{BC098210-EE0B-4590-BD5F-7A1E1632EC8B}" sibTransId="{6B6A4D6C-737C-436F-BAFE-D0FCAAB2D562}"/>
    <dgm:cxn modelId="{98FD28D9-3732-4721-B15D-998FD6D501A8}" type="presOf" srcId="{5AE780DA-5185-4A9D-B1DE-ED5758E41D23}" destId="{1D13462F-5CF2-4E8A-94A7-F9FBD988622D}" srcOrd="0" destOrd="1" presId="urn:microsoft.com/office/officeart/2016/7/layout/VerticalDownArrowProcess"/>
    <dgm:cxn modelId="{DDA433E7-075B-4734-8606-9C8E7EDA830B}" type="presOf" srcId="{2F581EDC-E2FD-48C3-93BD-0DC2DB419DE1}" destId="{AEE03336-C59A-45C7-B05D-8DE6AB07D02F}" srcOrd="0" destOrd="1" presId="urn:microsoft.com/office/officeart/2016/7/layout/VerticalDownArrowProcess"/>
    <dgm:cxn modelId="{FD673BF1-77FB-4684-A1EE-E2FA63F4F927}" srcId="{3E3F696F-24DE-40B8-89A3-EAAD4E07793F}" destId="{1AC4A799-0A01-430C-A070-AC8669A2D7C7}" srcOrd="2" destOrd="0" parTransId="{025E554E-3F32-491F-9EF5-10B38A69F5C8}" sibTransId="{F6EF96C6-250C-4638-A9E6-637B6D8B9F64}"/>
    <dgm:cxn modelId="{D9F5673A-2D80-4AFC-84F2-34163569D630}" type="presParOf" srcId="{BAF5A02F-EDA1-4319-BCC0-46EEAA51F58A}" destId="{9431B7D2-4E29-4893-A7C9-E5AACFF9DD10}" srcOrd="0" destOrd="0" presId="urn:microsoft.com/office/officeart/2016/7/layout/VerticalDownArrowProcess"/>
    <dgm:cxn modelId="{09C48AEB-B1BA-4382-87EA-96087D3896A3}" type="presParOf" srcId="{9431B7D2-4E29-4893-A7C9-E5AACFF9DD10}" destId="{01DD56BC-6837-48D0-888D-D7F4B5C9BF2B}" srcOrd="0" destOrd="0" presId="urn:microsoft.com/office/officeart/2016/7/layout/VerticalDownArrowProcess"/>
    <dgm:cxn modelId="{6DD43A15-D6CD-40CC-AA70-E9D453A1E682}" type="presParOf" srcId="{9431B7D2-4E29-4893-A7C9-E5AACFF9DD10}" destId="{AEE03336-C59A-45C7-B05D-8DE6AB07D02F}" srcOrd="1" destOrd="0" presId="urn:microsoft.com/office/officeart/2016/7/layout/VerticalDownArrowProcess"/>
    <dgm:cxn modelId="{BA059D81-38BB-4E92-852E-8E1CCC76C1EB}" type="presParOf" srcId="{BAF5A02F-EDA1-4319-BCC0-46EEAA51F58A}" destId="{9A353F14-0A97-4F84-A38C-39BFC71FB950}" srcOrd="1" destOrd="0" presId="urn:microsoft.com/office/officeart/2016/7/layout/VerticalDownArrowProcess"/>
    <dgm:cxn modelId="{B2FB0FD2-3082-4145-A979-463AA5EDFF57}" type="presParOf" srcId="{BAF5A02F-EDA1-4319-BCC0-46EEAA51F58A}" destId="{0C89F4F5-BA2B-46FB-A0F2-176F056CB0A6}" srcOrd="2" destOrd="0" presId="urn:microsoft.com/office/officeart/2016/7/layout/VerticalDownArrowProcess"/>
    <dgm:cxn modelId="{D50DB937-ED1D-4A9D-968C-1B633EB5626C}" type="presParOf" srcId="{0C89F4F5-BA2B-46FB-A0F2-176F056CB0A6}" destId="{12488C18-6AB3-4D42-902E-BB6A18822190}" srcOrd="0" destOrd="0" presId="urn:microsoft.com/office/officeart/2016/7/layout/VerticalDownArrowProcess"/>
    <dgm:cxn modelId="{617D0267-EDB0-4F46-93DE-A99848B8478F}" type="presParOf" srcId="{0C89F4F5-BA2B-46FB-A0F2-176F056CB0A6}" destId="{F0F0B4AF-98EC-4EAC-92C3-BD45C44F91D1}" srcOrd="1" destOrd="0" presId="urn:microsoft.com/office/officeart/2016/7/layout/VerticalDownArrowProcess"/>
    <dgm:cxn modelId="{8641EC79-169A-49DF-89FB-08BC003A0E21}" type="presParOf" srcId="{0C89F4F5-BA2B-46FB-A0F2-176F056CB0A6}" destId="{1D13462F-5CF2-4E8A-94A7-F9FBD988622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9A913D-B552-409E-A3F0-C719B00D132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E3F696F-24DE-40B8-89A3-EAAD4E07793F}">
      <dgm:prSet/>
      <dgm:spPr/>
      <dgm:t>
        <a:bodyPr/>
        <a:lstStyle/>
        <a:p>
          <a:r>
            <a:rPr lang="en-US" dirty="0" err="1"/>
            <a:t>Intuitivamente</a:t>
          </a:r>
          <a:r>
            <a:rPr lang="en-US" dirty="0"/>
            <a:t>, I </a:t>
          </a:r>
          <a:r>
            <a:rPr lang="en-US" dirty="0" err="1"/>
            <a:t>dispositivi</a:t>
          </a:r>
          <a:r>
            <a:rPr lang="en-US" dirty="0"/>
            <a:t> Wireless non </a:t>
          </a:r>
          <a:r>
            <a:rPr lang="en-US" dirty="0" err="1"/>
            <a:t>assicurano</a:t>
          </a:r>
          <a:r>
            <a:rPr lang="en-US" dirty="0"/>
            <a:t> la </a:t>
          </a:r>
          <a:r>
            <a:rPr lang="en-US" dirty="0" err="1"/>
            <a:t>confidenzialità</a:t>
          </a:r>
          <a:r>
            <a:rPr lang="en-US" dirty="0"/>
            <a:t> (e né </a:t>
          </a:r>
          <a:r>
            <a:rPr lang="en-US" dirty="0" err="1"/>
            <a:t>l’integrità</a:t>
          </a:r>
          <a:r>
            <a:rPr lang="en-US" dirty="0"/>
            <a:t>)</a:t>
          </a:r>
          <a:endParaRPr lang="it-IT" dirty="0"/>
        </a:p>
      </dgm:t>
    </dgm:pt>
    <dgm:pt modelId="{D7E5230B-A0E6-45B0-8229-8B84D04EBC1B}" type="parTrans" cxnId="{187CB44B-4006-4AE5-8B2F-3B5B34429D97}">
      <dgm:prSet/>
      <dgm:spPr/>
      <dgm:t>
        <a:bodyPr/>
        <a:lstStyle/>
        <a:p>
          <a:endParaRPr lang="it-IT"/>
        </a:p>
      </dgm:t>
    </dgm:pt>
    <dgm:pt modelId="{BE012CEC-3201-4F72-B37C-BA7ACEE04A78}" type="sibTrans" cxnId="{187CB44B-4006-4AE5-8B2F-3B5B34429D97}">
      <dgm:prSet/>
      <dgm:spPr/>
      <dgm:t>
        <a:bodyPr/>
        <a:lstStyle/>
        <a:p>
          <a:endParaRPr lang="it-IT"/>
        </a:p>
      </dgm:t>
    </dgm:pt>
    <dgm:pt modelId="{37FAFC09-1C3B-4C05-96E1-B3AE185397C9}">
      <dgm:prSet/>
      <dgm:spPr/>
      <dgm:t>
        <a:bodyPr/>
        <a:lstStyle/>
        <a:p>
          <a:r>
            <a:rPr lang="en-US" dirty="0"/>
            <a:t>Rogue APs</a:t>
          </a:r>
          <a:endParaRPr lang="it-IT" dirty="0"/>
        </a:p>
      </dgm:t>
    </dgm:pt>
    <dgm:pt modelId="{4171C924-E793-4C61-9D5C-16CF6DDF328D}" type="parTrans" cxnId="{F693E81C-EDFC-4401-AF31-7F50B67F41B9}">
      <dgm:prSet/>
      <dgm:spPr/>
      <dgm:t>
        <a:bodyPr/>
        <a:lstStyle/>
        <a:p>
          <a:endParaRPr lang="it-IT"/>
        </a:p>
      </dgm:t>
    </dgm:pt>
    <dgm:pt modelId="{9D2E39AD-D64F-4F67-915D-67C9A3749968}" type="sibTrans" cxnId="{F693E81C-EDFC-4401-AF31-7F50B67F41B9}">
      <dgm:prSet/>
      <dgm:spPr/>
      <dgm:t>
        <a:bodyPr/>
        <a:lstStyle/>
        <a:p>
          <a:endParaRPr lang="it-IT"/>
        </a:p>
      </dgm:t>
    </dgm:pt>
    <dgm:pt modelId="{1AC4A799-0A01-430C-A070-AC8669A2D7C7}">
      <dgm:prSet/>
      <dgm:spPr/>
      <dgm:t>
        <a:bodyPr/>
        <a:lstStyle/>
        <a:p>
          <a:r>
            <a:rPr lang="en-US" b="0" dirty="0"/>
            <a:t>ARP spoofing</a:t>
          </a:r>
          <a:endParaRPr lang="it-IT" b="0" dirty="0"/>
        </a:p>
      </dgm:t>
    </dgm:pt>
    <dgm:pt modelId="{025E554E-3F32-491F-9EF5-10B38A69F5C8}" type="parTrans" cxnId="{FD673BF1-77FB-4684-A1EE-E2FA63F4F927}">
      <dgm:prSet/>
      <dgm:spPr/>
      <dgm:t>
        <a:bodyPr/>
        <a:lstStyle/>
        <a:p>
          <a:endParaRPr lang="it-IT"/>
        </a:p>
      </dgm:t>
    </dgm:pt>
    <dgm:pt modelId="{F6EF96C6-250C-4638-A9E6-637B6D8B9F64}" type="sibTrans" cxnId="{FD673BF1-77FB-4684-A1EE-E2FA63F4F927}">
      <dgm:prSet/>
      <dgm:spPr/>
      <dgm:t>
        <a:bodyPr/>
        <a:lstStyle/>
        <a:p>
          <a:endParaRPr lang="it-IT"/>
        </a:p>
      </dgm:t>
    </dgm:pt>
    <dgm:pt modelId="{2A51E063-8E9C-4747-A794-3179A93DD7FD}">
      <dgm:prSet/>
      <dgm:spPr/>
      <dgm:t>
        <a:bodyPr/>
        <a:lstStyle/>
        <a:p>
          <a:r>
            <a:rPr lang="en-US" dirty="0"/>
            <a:t>Ci </a:t>
          </a:r>
          <a:r>
            <a:rPr lang="en-US" dirty="0" err="1"/>
            <a:t>sono</a:t>
          </a:r>
          <a:r>
            <a:rPr lang="en-US" dirty="0"/>
            <a:t> </a:t>
          </a:r>
          <a:r>
            <a:rPr lang="en-US" dirty="0" err="1"/>
            <a:t>contromisure</a:t>
          </a:r>
          <a:r>
            <a:rPr lang="en-US" dirty="0"/>
            <a:t>? </a:t>
          </a:r>
          <a:r>
            <a:rPr lang="en-US" dirty="0" err="1"/>
            <a:t>Sì</a:t>
          </a:r>
          <a:endParaRPr lang="it-IT" dirty="0"/>
        </a:p>
      </dgm:t>
    </dgm:pt>
    <dgm:pt modelId="{9FE7DD4D-E21A-4C58-9AB7-0E8010A5515C}" type="parTrans" cxnId="{F8B3CEAF-D781-497D-A68E-DC48CD71283D}">
      <dgm:prSet/>
      <dgm:spPr/>
      <dgm:t>
        <a:bodyPr/>
        <a:lstStyle/>
        <a:p>
          <a:endParaRPr lang="it-IT"/>
        </a:p>
      </dgm:t>
    </dgm:pt>
    <dgm:pt modelId="{3F7FA02D-60EB-4A2C-9741-8AFE3676542E}" type="sibTrans" cxnId="{F8B3CEAF-D781-497D-A68E-DC48CD71283D}">
      <dgm:prSet/>
      <dgm:spPr/>
      <dgm:t>
        <a:bodyPr/>
        <a:lstStyle/>
        <a:p>
          <a:endParaRPr lang="it-IT"/>
        </a:p>
      </dgm:t>
    </dgm:pt>
    <dgm:pt modelId="{172582DE-81FF-4F7B-B8EE-DD74BDEE43E4}">
      <dgm:prSet/>
      <dgm:spPr/>
      <dgm:t>
        <a:bodyPr/>
        <a:lstStyle/>
        <a:p>
          <a:r>
            <a:rPr lang="en-US" dirty="0"/>
            <a:t>Monitoring</a:t>
          </a:r>
          <a:endParaRPr lang="it-IT" dirty="0"/>
        </a:p>
      </dgm:t>
    </dgm:pt>
    <dgm:pt modelId="{BC098210-EE0B-4590-BD5F-7A1E1632EC8B}" type="parTrans" cxnId="{418BDFD8-05EC-4EEC-9779-E5F522BFC7F0}">
      <dgm:prSet/>
      <dgm:spPr/>
      <dgm:t>
        <a:bodyPr/>
        <a:lstStyle/>
        <a:p>
          <a:endParaRPr lang="it-IT"/>
        </a:p>
      </dgm:t>
    </dgm:pt>
    <dgm:pt modelId="{6B6A4D6C-737C-436F-BAFE-D0FCAAB2D562}" type="sibTrans" cxnId="{418BDFD8-05EC-4EEC-9779-E5F522BFC7F0}">
      <dgm:prSet/>
      <dgm:spPr/>
      <dgm:t>
        <a:bodyPr/>
        <a:lstStyle/>
        <a:p>
          <a:endParaRPr lang="it-IT"/>
        </a:p>
      </dgm:t>
    </dgm:pt>
    <dgm:pt modelId="{4967EEA4-7B09-4AD2-8AE0-712EEB4F1A24}">
      <dgm:prSet/>
      <dgm:spPr/>
      <dgm:t>
        <a:bodyPr/>
        <a:lstStyle/>
        <a:p>
          <a:endParaRPr lang="it-IT" dirty="0"/>
        </a:p>
      </dgm:t>
    </dgm:pt>
    <dgm:pt modelId="{1A65DFF9-7C9A-4CA4-B170-B3F42D95A22E}" type="parTrans" cxnId="{82782D98-B46F-48A7-ABDE-E260E5C6B265}">
      <dgm:prSet/>
      <dgm:spPr/>
      <dgm:t>
        <a:bodyPr/>
        <a:lstStyle/>
        <a:p>
          <a:endParaRPr lang="it-IT"/>
        </a:p>
      </dgm:t>
    </dgm:pt>
    <dgm:pt modelId="{96A586D6-FA0C-4B8C-AF3E-1BB2E55F727D}" type="sibTrans" cxnId="{82782D98-B46F-48A7-ABDE-E260E5C6B265}">
      <dgm:prSet/>
      <dgm:spPr/>
      <dgm:t>
        <a:bodyPr/>
        <a:lstStyle/>
        <a:p>
          <a:endParaRPr lang="it-IT"/>
        </a:p>
      </dgm:t>
    </dgm:pt>
    <dgm:pt modelId="{021F55B8-A996-450B-A3D7-DC66B2E5981A}">
      <dgm:prSet/>
      <dgm:spPr/>
      <dgm:t>
        <a:bodyPr/>
        <a:lstStyle/>
        <a:p>
          <a:r>
            <a:rPr lang="en-US" dirty="0"/>
            <a:t>WPA-Enterprise (802.1X)</a:t>
          </a:r>
          <a:endParaRPr lang="it-IT" dirty="0"/>
        </a:p>
      </dgm:t>
    </dgm:pt>
    <dgm:pt modelId="{DABB10F0-FA08-4396-8CA9-2BBCB60C845F}" type="parTrans" cxnId="{EEC595FB-2180-44D5-AF50-03ECFB5287C2}">
      <dgm:prSet/>
      <dgm:spPr/>
      <dgm:t>
        <a:bodyPr/>
        <a:lstStyle/>
        <a:p>
          <a:endParaRPr lang="it-IT"/>
        </a:p>
      </dgm:t>
    </dgm:pt>
    <dgm:pt modelId="{C5789CBC-D685-4254-8C94-B576B0A2B623}" type="sibTrans" cxnId="{EEC595FB-2180-44D5-AF50-03ECFB5287C2}">
      <dgm:prSet/>
      <dgm:spPr/>
      <dgm:t>
        <a:bodyPr/>
        <a:lstStyle/>
        <a:p>
          <a:endParaRPr lang="it-IT"/>
        </a:p>
      </dgm:t>
    </dgm:pt>
    <dgm:pt modelId="{CE7A2642-930A-42CD-9796-A3BBE970356A}">
      <dgm:prSet/>
      <dgm:spPr/>
      <dgm:t>
        <a:bodyPr/>
        <a:lstStyle/>
        <a:p>
          <a:r>
            <a:rPr lang="en-US" b="1" dirty="0"/>
            <a:t>Privacy issues</a:t>
          </a:r>
          <a:endParaRPr lang="it-IT" b="1" dirty="0"/>
        </a:p>
      </dgm:t>
    </dgm:pt>
    <dgm:pt modelId="{E4E7619D-EF76-4E9A-A4C8-A0635B109C82}" type="parTrans" cxnId="{62AAB8FF-DA27-453F-A9DE-E3EAD2D22073}">
      <dgm:prSet/>
      <dgm:spPr/>
      <dgm:t>
        <a:bodyPr/>
        <a:lstStyle/>
        <a:p>
          <a:endParaRPr lang="it-IT"/>
        </a:p>
      </dgm:t>
    </dgm:pt>
    <dgm:pt modelId="{3A13F335-E73C-4586-A6EA-96707E1B842D}" type="sibTrans" cxnId="{62AAB8FF-DA27-453F-A9DE-E3EAD2D22073}">
      <dgm:prSet/>
      <dgm:spPr/>
      <dgm:t>
        <a:bodyPr/>
        <a:lstStyle/>
        <a:p>
          <a:endParaRPr lang="it-IT"/>
        </a:p>
      </dgm:t>
    </dgm:pt>
    <dgm:pt modelId="{1AEDD58F-A5F5-45FB-979C-D041270EEE42}">
      <dgm:prSet/>
      <dgm:spPr/>
      <dgm:t>
        <a:bodyPr/>
        <a:lstStyle/>
        <a:p>
          <a:endParaRPr lang="it-IT" dirty="0"/>
        </a:p>
      </dgm:t>
    </dgm:pt>
    <dgm:pt modelId="{30D68A26-9451-46EF-96B3-E6C6FE838B35}" type="parTrans" cxnId="{885BB67E-81BD-40AF-86E7-65DCDA5FFB9B}">
      <dgm:prSet/>
      <dgm:spPr/>
      <dgm:t>
        <a:bodyPr/>
        <a:lstStyle/>
        <a:p>
          <a:endParaRPr lang="it-IT"/>
        </a:p>
      </dgm:t>
    </dgm:pt>
    <dgm:pt modelId="{C127A674-DDC2-4D00-B0FE-C5762B13D365}" type="sibTrans" cxnId="{885BB67E-81BD-40AF-86E7-65DCDA5FFB9B}">
      <dgm:prSet/>
      <dgm:spPr/>
      <dgm:t>
        <a:bodyPr/>
        <a:lstStyle/>
        <a:p>
          <a:endParaRPr lang="it-IT"/>
        </a:p>
      </dgm:t>
    </dgm:pt>
    <dgm:pt modelId="{A3835021-F086-446E-91CB-D9A6473CE577}" type="pres">
      <dgm:prSet presAssocID="{459A913D-B552-409E-A3F0-C719B00D1329}" presName="Name0" presStyleCnt="0">
        <dgm:presLayoutVars>
          <dgm:dir/>
          <dgm:animLvl val="lvl"/>
          <dgm:resizeHandles val="exact"/>
        </dgm:presLayoutVars>
      </dgm:prSet>
      <dgm:spPr/>
    </dgm:pt>
    <dgm:pt modelId="{15632E84-F357-43B9-A8E0-159241B755E9}" type="pres">
      <dgm:prSet presAssocID="{3E3F696F-24DE-40B8-89A3-EAAD4E07793F}" presName="linNode" presStyleCnt="0"/>
      <dgm:spPr/>
    </dgm:pt>
    <dgm:pt modelId="{CFA0D74D-8C11-464B-AC21-519132021E40}" type="pres">
      <dgm:prSet presAssocID="{3E3F696F-24DE-40B8-89A3-EAAD4E07793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9FC89A9-81FF-45AC-B316-B52CD3DC8981}" type="pres">
      <dgm:prSet presAssocID="{3E3F696F-24DE-40B8-89A3-EAAD4E07793F}" presName="descendantText" presStyleLbl="alignAccFollowNode1" presStyleIdx="0" presStyleCnt="2">
        <dgm:presLayoutVars>
          <dgm:bulletEnabled val="1"/>
        </dgm:presLayoutVars>
      </dgm:prSet>
      <dgm:spPr/>
    </dgm:pt>
    <dgm:pt modelId="{6BF1B496-D89A-4F13-B62C-2246DD9A4DFC}" type="pres">
      <dgm:prSet presAssocID="{BE012CEC-3201-4F72-B37C-BA7ACEE04A78}" presName="sp" presStyleCnt="0"/>
      <dgm:spPr/>
    </dgm:pt>
    <dgm:pt modelId="{D66C3CDC-98F0-45F8-BC02-CDB47E5704E2}" type="pres">
      <dgm:prSet presAssocID="{2A51E063-8E9C-4747-A794-3179A93DD7FD}" presName="linNode" presStyleCnt="0"/>
      <dgm:spPr/>
    </dgm:pt>
    <dgm:pt modelId="{DCE008C6-609B-4455-B904-3A768A2096D4}" type="pres">
      <dgm:prSet presAssocID="{2A51E063-8E9C-4747-A794-3179A93DD7F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30DD80C-C028-4146-B2AF-6E3945223F5E}" type="pres">
      <dgm:prSet presAssocID="{2A51E063-8E9C-4747-A794-3179A93DD7F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DF0C50A-BC37-42C5-9D5E-A6311B2C9C91}" type="presOf" srcId="{021F55B8-A996-450B-A3D7-DC66B2E5981A}" destId="{530DD80C-C028-4146-B2AF-6E3945223F5E}" srcOrd="0" destOrd="1" presId="urn:microsoft.com/office/officeart/2005/8/layout/vList5"/>
    <dgm:cxn modelId="{8033890E-4412-4D99-8A45-2F1D12481078}" type="presOf" srcId="{1AC4A799-0A01-430C-A070-AC8669A2D7C7}" destId="{09FC89A9-81FF-45AC-B316-B52CD3DC8981}" srcOrd="0" destOrd="2" presId="urn:microsoft.com/office/officeart/2005/8/layout/vList5"/>
    <dgm:cxn modelId="{6959B70E-5109-418B-A6DB-E5DC6D45F7C6}" type="presOf" srcId="{3E3F696F-24DE-40B8-89A3-EAAD4E07793F}" destId="{CFA0D74D-8C11-464B-AC21-519132021E40}" srcOrd="0" destOrd="0" presId="urn:microsoft.com/office/officeart/2005/8/layout/vList5"/>
    <dgm:cxn modelId="{F693E81C-EDFC-4401-AF31-7F50B67F41B9}" srcId="{3E3F696F-24DE-40B8-89A3-EAAD4E07793F}" destId="{37FAFC09-1C3B-4C05-96E1-B3AE185397C9}" srcOrd="0" destOrd="0" parTransId="{4171C924-E793-4C61-9D5C-16CF6DDF328D}" sibTransId="{9D2E39AD-D64F-4F67-915D-67C9A3749968}"/>
    <dgm:cxn modelId="{65FEC330-C28E-4F0E-987F-5ADAEEA978B7}" type="presOf" srcId="{CE7A2642-930A-42CD-9796-A3BBE970356A}" destId="{09FC89A9-81FF-45AC-B316-B52CD3DC8981}" srcOrd="0" destOrd="1" presId="urn:microsoft.com/office/officeart/2005/8/layout/vList5"/>
    <dgm:cxn modelId="{187CB44B-4006-4AE5-8B2F-3B5B34429D97}" srcId="{459A913D-B552-409E-A3F0-C719B00D1329}" destId="{3E3F696F-24DE-40B8-89A3-EAAD4E07793F}" srcOrd="0" destOrd="0" parTransId="{D7E5230B-A0E6-45B0-8229-8B84D04EBC1B}" sibTransId="{BE012CEC-3201-4F72-B37C-BA7ACEE04A78}"/>
    <dgm:cxn modelId="{7634CB73-5E11-46A1-A902-0AFC7B2A84F4}" type="presOf" srcId="{172582DE-81FF-4F7B-B8EE-DD74BDEE43E4}" destId="{530DD80C-C028-4146-B2AF-6E3945223F5E}" srcOrd="0" destOrd="2" presId="urn:microsoft.com/office/officeart/2005/8/layout/vList5"/>
    <dgm:cxn modelId="{885BB67E-81BD-40AF-86E7-65DCDA5FFB9B}" srcId="{2A51E063-8E9C-4747-A794-3179A93DD7FD}" destId="{1AEDD58F-A5F5-45FB-979C-D041270EEE42}" srcOrd="0" destOrd="0" parTransId="{30D68A26-9451-46EF-96B3-E6C6FE838B35}" sibTransId="{C127A674-DDC2-4D00-B0FE-C5762B13D365}"/>
    <dgm:cxn modelId="{1ACAC47F-1BED-400B-9644-BD75A1E6DE22}" type="presOf" srcId="{4967EEA4-7B09-4AD2-8AE0-712EEB4F1A24}" destId="{530DD80C-C028-4146-B2AF-6E3945223F5E}" srcOrd="0" destOrd="3" presId="urn:microsoft.com/office/officeart/2005/8/layout/vList5"/>
    <dgm:cxn modelId="{82782D98-B46F-48A7-ABDE-E260E5C6B265}" srcId="{2A51E063-8E9C-4747-A794-3179A93DD7FD}" destId="{4967EEA4-7B09-4AD2-8AE0-712EEB4F1A24}" srcOrd="3" destOrd="0" parTransId="{1A65DFF9-7C9A-4CA4-B170-B3F42D95A22E}" sibTransId="{96A586D6-FA0C-4B8C-AF3E-1BB2E55F727D}"/>
    <dgm:cxn modelId="{C7EADF9A-FC53-4DDB-8944-3D29BAD318A0}" type="presOf" srcId="{2A51E063-8E9C-4747-A794-3179A93DD7FD}" destId="{DCE008C6-609B-4455-B904-3A768A2096D4}" srcOrd="0" destOrd="0" presId="urn:microsoft.com/office/officeart/2005/8/layout/vList5"/>
    <dgm:cxn modelId="{F8B3CEAF-D781-497D-A68E-DC48CD71283D}" srcId="{459A913D-B552-409E-A3F0-C719B00D1329}" destId="{2A51E063-8E9C-4747-A794-3179A93DD7FD}" srcOrd="1" destOrd="0" parTransId="{9FE7DD4D-E21A-4C58-9AB7-0E8010A5515C}" sibTransId="{3F7FA02D-60EB-4A2C-9741-8AFE3676542E}"/>
    <dgm:cxn modelId="{418BDFD8-05EC-4EEC-9779-E5F522BFC7F0}" srcId="{2A51E063-8E9C-4747-A794-3179A93DD7FD}" destId="{172582DE-81FF-4F7B-B8EE-DD74BDEE43E4}" srcOrd="2" destOrd="0" parTransId="{BC098210-EE0B-4590-BD5F-7A1E1632EC8B}" sibTransId="{6B6A4D6C-737C-436F-BAFE-D0FCAAB2D562}"/>
    <dgm:cxn modelId="{85CD6CDA-096A-47DC-A061-D47ECFA684D4}" type="presOf" srcId="{459A913D-B552-409E-A3F0-C719B00D1329}" destId="{A3835021-F086-446E-91CB-D9A6473CE577}" srcOrd="0" destOrd="0" presId="urn:microsoft.com/office/officeart/2005/8/layout/vList5"/>
    <dgm:cxn modelId="{FD673BF1-77FB-4684-A1EE-E2FA63F4F927}" srcId="{3E3F696F-24DE-40B8-89A3-EAAD4E07793F}" destId="{1AC4A799-0A01-430C-A070-AC8669A2D7C7}" srcOrd="2" destOrd="0" parTransId="{025E554E-3F32-491F-9EF5-10B38A69F5C8}" sibTransId="{F6EF96C6-250C-4638-A9E6-637B6D8B9F64}"/>
    <dgm:cxn modelId="{309DCBF1-D8A9-47DB-8FDD-779FDFB5DEB6}" type="presOf" srcId="{37FAFC09-1C3B-4C05-96E1-B3AE185397C9}" destId="{09FC89A9-81FF-45AC-B316-B52CD3DC8981}" srcOrd="0" destOrd="0" presId="urn:microsoft.com/office/officeart/2005/8/layout/vList5"/>
    <dgm:cxn modelId="{EEC595FB-2180-44D5-AF50-03ECFB5287C2}" srcId="{2A51E063-8E9C-4747-A794-3179A93DD7FD}" destId="{021F55B8-A996-450B-A3D7-DC66B2E5981A}" srcOrd="1" destOrd="0" parTransId="{DABB10F0-FA08-4396-8CA9-2BBCB60C845F}" sibTransId="{C5789CBC-D685-4254-8C94-B576B0A2B623}"/>
    <dgm:cxn modelId="{27C9DEFB-1E2B-4B54-9BD0-E7F9CA28FDC4}" type="presOf" srcId="{1AEDD58F-A5F5-45FB-979C-D041270EEE42}" destId="{530DD80C-C028-4146-B2AF-6E3945223F5E}" srcOrd="0" destOrd="0" presId="urn:microsoft.com/office/officeart/2005/8/layout/vList5"/>
    <dgm:cxn modelId="{62AAB8FF-DA27-453F-A9DE-E3EAD2D22073}" srcId="{3E3F696F-24DE-40B8-89A3-EAAD4E07793F}" destId="{CE7A2642-930A-42CD-9796-A3BBE970356A}" srcOrd="1" destOrd="0" parTransId="{E4E7619D-EF76-4E9A-A4C8-A0635B109C82}" sibTransId="{3A13F335-E73C-4586-A6EA-96707E1B842D}"/>
    <dgm:cxn modelId="{43F35D97-047C-444F-A2F0-3CCE241D4005}" type="presParOf" srcId="{A3835021-F086-446E-91CB-D9A6473CE577}" destId="{15632E84-F357-43B9-A8E0-159241B755E9}" srcOrd="0" destOrd="0" presId="urn:microsoft.com/office/officeart/2005/8/layout/vList5"/>
    <dgm:cxn modelId="{4BD8ACF6-3FC1-415B-9F76-12B46860A4B1}" type="presParOf" srcId="{15632E84-F357-43B9-A8E0-159241B755E9}" destId="{CFA0D74D-8C11-464B-AC21-519132021E40}" srcOrd="0" destOrd="0" presId="urn:microsoft.com/office/officeart/2005/8/layout/vList5"/>
    <dgm:cxn modelId="{384A6DE5-5CF8-4171-B183-E25125FE933A}" type="presParOf" srcId="{15632E84-F357-43B9-A8E0-159241B755E9}" destId="{09FC89A9-81FF-45AC-B316-B52CD3DC8981}" srcOrd="1" destOrd="0" presId="urn:microsoft.com/office/officeart/2005/8/layout/vList5"/>
    <dgm:cxn modelId="{DB3A8A73-B991-4117-9ECE-C597C2D3DCBF}" type="presParOf" srcId="{A3835021-F086-446E-91CB-D9A6473CE577}" destId="{6BF1B496-D89A-4F13-B62C-2246DD9A4DFC}" srcOrd="1" destOrd="0" presId="urn:microsoft.com/office/officeart/2005/8/layout/vList5"/>
    <dgm:cxn modelId="{E6A71B98-9E2A-47BA-88A1-8B015BC8A458}" type="presParOf" srcId="{A3835021-F086-446E-91CB-D9A6473CE577}" destId="{D66C3CDC-98F0-45F8-BC02-CDB47E5704E2}" srcOrd="2" destOrd="0" presId="urn:microsoft.com/office/officeart/2005/8/layout/vList5"/>
    <dgm:cxn modelId="{571C4D84-D38B-4113-8AB6-35F7CF2579B7}" type="presParOf" srcId="{D66C3CDC-98F0-45F8-BC02-CDB47E5704E2}" destId="{DCE008C6-609B-4455-B904-3A768A2096D4}" srcOrd="0" destOrd="0" presId="urn:microsoft.com/office/officeart/2005/8/layout/vList5"/>
    <dgm:cxn modelId="{8607A5DF-F7D9-4579-874D-D357A3D11968}" type="presParOf" srcId="{D66C3CDC-98F0-45F8-BC02-CDB47E5704E2}" destId="{530DD80C-C028-4146-B2AF-6E3945223F5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62F319-1C0B-4A32-A51A-D11B68B80B6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86126B-5977-4112-8A92-346A14921202}">
      <dgm:prSet/>
      <dgm:spPr/>
      <dgm:t>
        <a:bodyPr/>
        <a:lstStyle/>
        <a:p>
          <a:r>
            <a:rPr lang="it-IT" dirty="0"/>
            <a:t>Riduzione dei costi (per l’uso di internet)</a:t>
          </a:r>
          <a:endParaRPr lang="en-US" dirty="0"/>
        </a:p>
      </dgm:t>
    </dgm:pt>
    <dgm:pt modelId="{501CC2B2-89BF-420D-92FF-DF92D5018C4E}" type="parTrans" cxnId="{CBB22C74-D2BE-4D36-8A91-16764058A062}">
      <dgm:prSet/>
      <dgm:spPr/>
      <dgm:t>
        <a:bodyPr/>
        <a:lstStyle/>
        <a:p>
          <a:endParaRPr lang="en-US"/>
        </a:p>
      </dgm:t>
    </dgm:pt>
    <dgm:pt modelId="{0EF7E66A-268C-4DA6-A49A-F4739DF09A34}" type="sibTrans" cxnId="{CBB22C74-D2BE-4D36-8A91-16764058A062}">
      <dgm:prSet/>
      <dgm:spPr/>
      <dgm:t>
        <a:bodyPr/>
        <a:lstStyle/>
        <a:p>
          <a:endParaRPr lang="en-US"/>
        </a:p>
      </dgm:t>
    </dgm:pt>
    <dgm:pt modelId="{C54478E6-D9D2-47FD-94A5-906F866EA9E2}">
      <dgm:prSet/>
      <dgm:spPr/>
      <dgm:t>
        <a:bodyPr/>
        <a:lstStyle/>
        <a:p>
          <a:r>
            <a:rPr lang="en-US" dirty="0" err="1"/>
            <a:t>Connette</a:t>
          </a:r>
          <a:r>
            <a:rPr lang="en-US" dirty="0"/>
            <a:t> </a:t>
          </a:r>
          <a:r>
            <a:rPr lang="en-US" dirty="0" err="1"/>
            <a:t>sedi</a:t>
          </a:r>
          <a:r>
            <a:rPr lang="en-US" dirty="0"/>
            <a:t> e </a:t>
          </a:r>
          <a:r>
            <a:rPr lang="en-US" dirty="0" err="1"/>
            <a:t>postazioni</a:t>
          </a:r>
          <a:r>
            <a:rPr lang="en-US" dirty="0"/>
            <a:t> remote senza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costi</a:t>
          </a:r>
          <a:r>
            <a:rPr lang="en-US" dirty="0"/>
            <a:t> di una </a:t>
          </a:r>
          <a:r>
            <a:rPr lang="en-US" dirty="0" err="1"/>
            <a:t>linea</a:t>
          </a:r>
          <a:r>
            <a:rPr lang="en-US" dirty="0"/>
            <a:t> </a:t>
          </a:r>
          <a:r>
            <a:rPr lang="en-US" dirty="0" err="1"/>
            <a:t>dedicata</a:t>
          </a:r>
          <a:endParaRPr lang="en-US" dirty="0"/>
        </a:p>
      </dgm:t>
    </dgm:pt>
    <dgm:pt modelId="{02F21350-25A3-482B-BA03-496963E92F86}" type="parTrans" cxnId="{734B9F18-6744-47C5-B0D2-F94B6B7AECCA}">
      <dgm:prSet/>
      <dgm:spPr/>
      <dgm:t>
        <a:bodyPr/>
        <a:lstStyle/>
        <a:p>
          <a:endParaRPr lang="en-US"/>
        </a:p>
      </dgm:t>
    </dgm:pt>
    <dgm:pt modelId="{2AA72A68-DC58-4923-84C5-B87432C7CA26}" type="sibTrans" cxnId="{734B9F18-6744-47C5-B0D2-F94B6B7AECCA}">
      <dgm:prSet/>
      <dgm:spPr/>
      <dgm:t>
        <a:bodyPr/>
        <a:lstStyle/>
        <a:p>
          <a:endParaRPr lang="en-US"/>
        </a:p>
      </dgm:t>
    </dgm:pt>
    <dgm:pt modelId="{2FBEC489-5DAC-4D26-9F5F-44BCA9E1B5A4}">
      <dgm:prSet/>
      <dgm:spPr/>
      <dgm:t>
        <a:bodyPr/>
        <a:lstStyle/>
        <a:p>
          <a:r>
            <a:rPr lang="en-US" dirty="0" err="1"/>
            <a:t>Scalabilità</a:t>
          </a:r>
          <a:endParaRPr lang="en-US" dirty="0"/>
        </a:p>
      </dgm:t>
    </dgm:pt>
    <dgm:pt modelId="{88EA906E-4861-445C-917F-4B8BFB6D3ABA}" type="parTrans" cxnId="{252A81C7-22D5-4FD2-A4D4-3E8495875C84}">
      <dgm:prSet/>
      <dgm:spPr/>
      <dgm:t>
        <a:bodyPr/>
        <a:lstStyle/>
        <a:p>
          <a:endParaRPr lang="en-US"/>
        </a:p>
      </dgm:t>
    </dgm:pt>
    <dgm:pt modelId="{68058E21-6FC1-4FDF-A262-D7E1F65C66CD}" type="sibTrans" cxnId="{252A81C7-22D5-4FD2-A4D4-3E8495875C84}">
      <dgm:prSet/>
      <dgm:spPr/>
      <dgm:t>
        <a:bodyPr/>
        <a:lstStyle/>
        <a:p>
          <a:endParaRPr lang="en-US"/>
        </a:p>
      </dgm:t>
    </dgm:pt>
    <dgm:pt modelId="{8BB0E7F2-B435-47B7-BC52-8710D81879EC}">
      <dgm:prSet/>
      <dgm:spPr/>
      <dgm:t>
        <a:bodyPr/>
        <a:lstStyle/>
        <a:p>
          <a:r>
            <a:rPr lang="en-US" dirty="0"/>
            <a:t>Si </a:t>
          </a:r>
          <a:r>
            <a:rPr lang="en-US" dirty="0" err="1"/>
            <a:t>può</a:t>
          </a:r>
          <a:r>
            <a:rPr lang="en-US" dirty="0"/>
            <a:t> </a:t>
          </a:r>
          <a:r>
            <a:rPr lang="en-US" dirty="0" err="1"/>
            <a:t>aggiungere</a:t>
          </a:r>
          <a:r>
            <a:rPr lang="en-US" dirty="0"/>
            <a:t> un </a:t>
          </a:r>
          <a:r>
            <a:rPr lang="en-US" dirty="0" err="1"/>
            <a:t>numero</a:t>
          </a:r>
          <a:r>
            <a:rPr lang="en-US" dirty="0"/>
            <a:t> </a:t>
          </a:r>
          <a:r>
            <a:rPr lang="en-US" dirty="0" err="1"/>
            <a:t>potenzialmente</a:t>
          </a:r>
          <a:r>
            <a:rPr lang="en-US" dirty="0"/>
            <a:t> </a:t>
          </a:r>
          <a:r>
            <a:rPr lang="en-US" dirty="0" err="1"/>
            <a:t>illimitato</a:t>
          </a:r>
          <a:r>
            <a:rPr lang="en-US" dirty="0"/>
            <a:t> di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sedi</a:t>
          </a:r>
          <a:r>
            <a:rPr lang="en-US" dirty="0"/>
            <a:t> o </a:t>
          </a:r>
          <a:r>
            <a:rPr lang="en-US" dirty="0" err="1"/>
            <a:t>roadwarrior</a:t>
          </a:r>
          <a:r>
            <a:rPr lang="en-US" dirty="0"/>
            <a:t> (</a:t>
          </a:r>
          <a:r>
            <a:rPr lang="en-US" dirty="0" err="1"/>
            <a:t>utenti</a:t>
          </a:r>
          <a:r>
            <a:rPr lang="en-US" dirty="0"/>
            <a:t> </a:t>
          </a:r>
          <a:r>
            <a:rPr lang="en-US" dirty="0" err="1"/>
            <a:t>smartworking</a:t>
          </a:r>
          <a:r>
            <a:rPr lang="en-US" dirty="0"/>
            <a:t>)</a:t>
          </a:r>
        </a:p>
      </dgm:t>
    </dgm:pt>
    <dgm:pt modelId="{9A672BA6-641D-4971-BCCB-795D2B1C2A6B}" type="parTrans" cxnId="{E2328B6C-8F85-4158-AC1A-C0E398387CA2}">
      <dgm:prSet/>
      <dgm:spPr/>
      <dgm:t>
        <a:bodyPr/>
        <a:lstStyle/>
        <a:p>
          <a:endParaRPr lang="en-US"/>
        </a:p>
      </dgm:t>
    </dgm:pt>
    <dgm:pt modelId="{0BEAEBA8-172F-44CF-A854-AA9E4F746E71}" type="sibTrans" cxnId="{E2328B6C-8F85-4158-AC1A-C0E398387CA2}">
      <dgm:prSet/>
      <dgm:spPr/>
      <dgm:t>
        <a:bodyPr/>
        <a:lstStyle/>
        <a:p>
          <a:endParaRPr lang="en-US"/>
        </a:p>
      </dgm:t>
    </dgm:pt>
    <dgm:pt modelId="{B9DCB124-4337-49A8-9D05-942FD0F22EB2}">
      <dgm:prSet/>
      <dgm:spPr/>
      <dgm:t>
        <a:bodyPr/>
        <a:lstStyle/>
        <a:p>
          <a:r>
            <a:rPr lang="en-US" dirty="0" err="1"/>
            <a:t>Sicurezza</a:t>
          </a:r>
          <a:r>
            <a:rPr lang="en-US" dirty="0"/>
            <a:t> e </a:t>
          </a:r>
          <a:r>
            <a:rPr lang="en-US" dirty="0" err="1"/>
            <a:t>protezione</a:t>
          </a:r>
          <a:r>
            <a:rPr lang="en-US" dirty="0"/>
            <a:t> </a:t>
          </a:r>
          <a:r>
            <a:rPr lang="en-US" dirty="0" err="1"/>
            <a:t>dei</a:t>
          </a:r>
          <a:r>
            <a:rPr lang="en-US" dirty="0"/>
            <a:t> </a:t>
          </a:r>
          <a:r>
            <a:rPr lang="en-US" dirty="0" err="1"/>
            <a:t>dati</a:t>
          </a:r>
          <a:r>
            <a:rPr lang="en-US" dirty="0"/>
            <a:t> </a:t>
          </a:r>
          <a:r>
            <a:rPr lang="en-US" dirty="0" err="1"/>
            <a:t>trasmessi</a:t>
          </a:r>
          <a:r>
            <a:rPr lang="en-US" dirty="0"/>
            <a:t> </a:t>
          </a:r>
          <a:r>
            <a:rPr lang="en-US" dirty="0" err="1"/>
            <a:t>sulla</a:t>
          </a:r>
          <a:r>
            <a:rPr lang="en-US" dirty="0"/>
            <a:t> rete (</a:t>
          </a:r>
          <a:r>
            <a:rPr lang="en-US" dirty="0" err="1"/>
            <a:t>fino</a:t>
          </a:r>
          <a:r>
            <a:rPr lang="en-US" dirty="0"/>
            <a:t> al VPN server)</a:t>
          </a:r>
        </a:p>
      </dgm:t>
    </dgm:pt>
    <dgm:pt modelId="{269D2CA5-3FDE-42F0-9614-7B8455C8B4C4}" type="parTrans" cxnId="{0EA55E3E-823F-4A84-B056-79409DC54F7F}">
      <dgm:prSet/>
      <dgm:spPr/>
      <dgm:t>
        <a:bodyPr/>
        <a:lstStyle/>
        <a:p>
          <a:endParaRPr lang="en-US"/>
        </a:p>
      </dgm:t>
    </dgm:pt>
    <dgm:pt modelId="{332F0FC8-FE98-46BA-83AD-922772BB1E52}" type="sibTrans" cxnId="{0EA55E3E-823F-4A84-B056-79409DC54F7F}">
      <dgm:prSet/>
      <dgm:spPr/>
      <dgm:t>
        <a:bodyPr/>
        <a:lstStyle/>
        <a:p>
          <a:endParaRPr lang="en-US"/>
        </a:p>
      </dgm:t>
    </dgm:pt>
    <dgm:pt modelId="{EEEA71A2-58D8-4CAC-8EBE-E933808FEB82}">
      <dgm:prSet/>
      <dgm:spPr/>
      <dgm:t>
        <a:bodyPr/>
        <a:lstStyle/>
        <a:p>
          <a:r>
            <a:rPr lang="en-US" dirty="0" err="1"/>
            <a:t>Possibilità</a:t>
          </a:r>
          <a:r>
            <a:rPr lang="en-US" dirty="0"/>
            <a:t> di </a:t>
          </a:r>
          <a:r>
            <a:rPr lang="en-US" dirty="0" err="1"/>
            <a:t>accedere</a:t>
          </a:r>
          <a:r>
            <a:rPr lang="en-US" dirty="0"/>
            <a:t> alle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aziendali</a:t>
          </a:r>
          <a:r>
            <a:rPr lang="en-US" dirty="0"/>
            <a:t>  </a:t>
          </a:r>
          <a:r>
            <a:rPr lang="en-US" dirty="0" err="1"/>
            <a:t>dall’esterno</a:t>
          </a:r>
          <a:endParaRPr lang="en-US" dirty="0"/>
        </a:p>
      </dgm:t>
    </dgm:pt>
    <dgm:pt modelId="{859B6089-7C7D-4F82-BD81-ED1EE5735981}" type="parTrans" cxnId="{1ECBB8F0-303F-4797-9B9A-0232C372A335}">
      <dgm:prSet/>
      <dgm:spPr/>
      <dgm:t>
        <a:bodyPr/>
        <a:lstStyle/>
        <a:p>
          <a:endParaRPr lang="en-US"/>
        </a:p>
      </dgm:t>
    </dgm:pt>
    <dgm:pt modelId="{AC7ECC2A-D630-45C0-ABBD-8D0978AD7007}" type="sibTrans" cxnId="{1ECBB8F0-303F-4797-9B9A-0232C372A335}">
      <dgm:prSet/>
      <dgm:spPr/>
      <dgm:t>
        <a:bodyPr/>
        <a:lstStyle/>
        <a:p>
          <a:endParaRPr lang="en-US"/>
        </a:p>
      </dgm:t>
    </dgm:pt>
    <dgm:pt modelId="{AEBB713C-942D-479C-8FB1-5B845B3080CB}">
      <dgm:prSet/>
      <dgm:spPr/>
      <dgm:t>
        <a:bodyPr/>
        <a:lstStyle/>
        <a:p>
          <a:r>
            <a:rPr lang="en-US" dirty="0" err="1"/>
            <a:t>Indipendente</a:t>
          </a:r>
          <a:r>
            <a:rPr lang="en-US" dirty="0"/>
            <a:t> dal </a:t>
          </a:r>
          <a:r>
            <a:rPr lang="en-US" dirty="0" err="1"/>
            <a:t>servizio</a:t>
          </a:r>
          <a:r>
            <a:rPr lang="en-US" dirty="0"/>
            <a:t> </a:t>
          </a:r>
          <a:r>
            <a:rPr lang="en-US" dirty="0" err="1"/>
            <a:t>usato</a:t>
          </a:r>
          <a:r>
            <a:rPr lang="en-US" dirty="0"/>
            <a:t>, non </a:t>
          </a:r>
          <a:r>
            <a:rPr lang="en-US" dirty="0" err="1"/>
            <a:t>c’è</a:t>
          </a:r>
          <a:r>
            <a:rPr lang="en-US" dirty="0"/>
            <a:t> </a:t>
          </a:r>
          <a:r>
            <a:rPr lang="en-US" dirty="0" err="1"/>
            <a:t>bisogno</a:t>
          </a:r>
          <a:r>
            <a:rPr lang="en-US" dirty="0"/>
            <a:t> di </a:t>
          </a:r>
          <a:r>
            <a:rPr lang="en-US" dirty="0" err="1"/>
            <a:t>supportare</a:t>
          </a:r>
          <a:r>
            <a:rPr lang="en-US" dirty="0"/>
            <a:t> TLS </a:t>
          </a:r>
          <a:r>
            <a:rPr lang="en-US" dirty="0" err="1"/>
            <a:t>sito</a:t>
          </a:r>
          <a:r>
            <a:rPr lang="en-US" dirty="0"/>
            <a:t> per </a:t>
          </a:r>
          <a:r>
            <a:rPr lang="en-US" dirty="0" err="1"/>
            <a:t>sito</a:t>
          </a:r>
          <a:endParaRPr lang="en-US" dirty="0"/>
        </a:p>
      </dgm:t>
    </dgm:pt>
    <dgm:pt modelId="{AD9D11D8-9109-41F4-ACD6-30261B2054F0}" type="parTrans" cxnId="{132751DE-9F08-4654-8052-F6BCAD1BB4BA}">
      <dgm:prSet/>
      <dgm:spPr/>
      <dgm:t>
        <a:bodyPr/>
        <a:lstStyle/>
        <a:p>
          <a:endParaRPr lang="en-US"/>
        </a:p>
      </dgm:t>
    </dgm:pt>
    <dgm:pt modelId="{CFC49E69-C514-4F98-823C-7BD5BEC68D1B}" type="sibTrans" cxnId="{132751DE-9F08-4654-8052-F6BCAD1BB4BA}">
      <dgm:prSet/>
      <dgm:spPr/>
      <dgm:t>
        <a:bodyPr/>
        <a:lstStyle/>
        <a:p>
          <a:endParaRPr lang="en-US"/>
        </a:p>
      </dgm:t>
    </dgm:pt>
    <dgm:pt modelId="{EC181094-E1C6-4611-8070-E1CD4BAC12CC}" type="pres">
      <dgm:prSet presAssocID="{2062F319-1C0B-4A32-A51A-D11B68B80B68}" presName="linear" presStyleCnt="0">
        <dgm:presLayoutVars>
          <dgm:animLvl val="lvl"/>
          <dgm:resizeHandles val="exact"/>
        </dgm:presLayoutVars>
      </dgm:prSet>
      <dgm:spPr/>
    </dgm:pt>
    <dgm:pt modelId="{CCBF2FAB-B811-4DCB-A30E-81111CA738B5}" type="pres">
      <dgm:prSet presAssocID="{1086126B-5977-4112-8A92-346A1492120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BD2F73-2066-4D6F-8BCE-73FDDC91909E}" type="pres">
      <dgm:prSet presAssocID="{1086126B-5977-4112-8A92-346A14921202}" presName="childText" presStyleLbl="revTx" presStyleIdx="0" presStyleCnt="2">
        <dgm:presLayoutVars>
          <dgm:bulletEnabled val="1"/>
        </dgm:presLayoutVars>
      </dgm:prSet>
      <dgm:spPr/>
    </dgm:pt>
    <dgm:pt modelId="{DD7FB16F-1F7E-4DDB-823E-7E2684040FA2}" type="pres">
      <dgm:prSet presAssocID="{2FBEC489-5DAC-4D26-9F5F-44BCA9E1B5A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E9B914-BEBB-4408-9273-46DE70B20FCB}" type="pres">
      <dgm:prSet presAssocID="{2FBEC489-5DAC-4D26-9F5F-44BCA9E1B5A4}" presName="childText" presStyleLbl="revTx" presStyleIdx="1" presStyleCnt="2">
        <dgm:presLayoutVars>
          <dgm:bulletEnabled val="1"/>
        </dgm:presLayoutVars>
      </dgm:prSet>
      <dgm:spPr/>
    </dgm:pt>
    <dgm:pt modelId="{0B7766AF-8533-43C8-9E7C-5229929FCCD2}" type="pres">
      <dgm:prSet presAssocID="{B9DCB124-4337-49A8-9D05-942FD0F22EB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265BAB9-AE69-4D89-A6A5-EE6EB93AE286}" type="pres">
      <dgm:prSet presAssocID="{332F0FC8-FE98-46BA-83AD-922772BB1E52}" presName="spacer" presStyleCnt="0"/>
      <dgm:spPr/>
    </dgm:pt>
    <dgm:pt modelId="{AAD72F1C-5A0B-48AF-A3D7-05A708DFA65D}" type="pres">
      <dgm:prSet presAssocID="{EEEA71A2-58D8-4CAC-8EBE-E933808FEB8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D67DAE-E3AF-4078-AD14-A898C811C876}" type="pres">
      <dgm:prSet presAssocID="{AC7ECC2A-D630-45C0-ABBD-8D0978AD7007}" presName="spacer" presStyleCnt="0"/>
      <dgm:spPr/>
    </dgm:pt>
    <dgm:pt modelId="{F0C49DD0-E8CC-46E9-BFB5-E953BE5DD4D3}" type="pres">
      <dgm:prSet presAssocID="{AEBB713C-942D-479C-8FB1-5B845B3080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34B9F18-6744-47C5-B0D2-F94B6B7AECCA}" srcId="{1086126B-5977-4112-8A92-346A14921202}" destId="{C54478E6-D9D2-47FD-94A5-906F866EA9E2}" srcOrd="0" destOrd="0" parTransId="{02F21350-25A3-482B-BA03-496963E92F86}" sibTransId="{2AA72A68-DC58-4923-84C5-B87432C7CA26}"/>
    <dgm:cxn modelId="{0EA55E3E-823F-4A84-B056-79409DC54F7F}" srcId="{2062F319-1C0B-4A32-A51A-D11B68B80B68}" destId="{B9DCB124-4337-49A8-9D05-942FD0F22EB2}" srcOrd="2" destOrd="0" parTransId="{269D2CA5-3FDE-42F0-9614-7B8455C8B4C4}" sibTransId="{332F0FC8-FE98-46BA-83AD-922772BB1E52}"/>
    <dgm:cxn modelId="{650E6D40-E480-4F38-A8D5-A53BA3070730}" type="presOf" srcId="{1086126B-5977-4112-8A92-346A14921202}" destId="{CCBF2FAB-B811-4DCB-A30E-81111CA738B5}" srcOrd="0" destOrd="0" presId="urn:microsoft.com/office/officeart/2005/8/layout/vList2"/>
    <dgm:cxn modelId="{E2328B6C-8F85-4158-AC1A-C0E398387CA2}" srcId="{2FBEC489-5DAC-4D26-9F5F-44BCA9E1B5A4}" destId="{8BB0E7F2-B435-47B7-BC52-8710D81879EC}" srcOrd="0" destOrd="0" parTransId="{9A672BA6-641D-4971-BCCB-795D2B1C2A6B}" sibTransId="{0BEAEBA8-172F-44CF-A854-AA9E4F746E71}"/>
    <dgm:cxn modelId="{CBB22C74-D2BE-4D36-8A91-16764058A062}" srcId="{2062F319-1C0B-4A32-A51A-D11B68B80B68}" destId="{1086126B-5977-4112-8A92-346A14921202}" srcOrd="0" destOrd="0" parTransId="{501CC2B2-89BF-420D-92FF-DF92D5018C4E}" sibTransId="{0EF7E66A-268C-4DA6-A49A-F4739DF09A34}"/>
    <dgm:cxn modelId="{2852D985-18AA-41BF-9D03-853F85A0E113}" type="presOf" srcId="{2FBEC489-5DAC-4D26-9F5F-44BCA9E1B5A4}" destId="{DD7FB16F-1F7E-4DDB-823E-7E2684040FA2}" srcOrd="0" destOrd="0" presId="urn:microsoft.com/office/officeart/2005/8/layout/vList2"/>
    <dgm:cxn modelId="{8BA2879A-FA8F-484E-A42D-FA1BDB45DC72}" type="presOf" srcId="{2062F319-1C0B-4A32-A51A-D11B68B80B68}" destId="{EC181094-E1C6-4611-8070-E1CD4BAC12CC}" srcOrd="0" destOrd="0" presId="urn:microsoft.com/office/officeart/2005/8/layout/vList2"/>
    <dgm:cxn modelId="{617B6BA2-9CFF-423D-B8CA-E65563FE96C9}" type="presOf" srcId="{C54478E6-D9D2-47FD-94A5-906F866EA9E2}" destId="{C6BD2F73-2066-4D6F-8BCE-73FDDC91909E}" srcOrd="0" destOrd="0" presId="urn:microsoft.com/office/officeart/2005/8/layout/vList2"/>
    <dgm:cxn modelId="{E2578EA5-5A54-46EA-A5D2-EF5980A14EAE}" type="presOf" srcId="{B9DCB124-4337-49A8-9D05-942FD0F22EB2}" destId="{0B7766AF-8533-43C8-9E7C-5229929FCCD2}" srcOrd="0" destOrd="0" presId="urn:microsoft.com/office/officeart/2005/8/layout/vList2"/>
    <dgm:cxn modelId="{24D09EB0-5AE0-49A2-A539-55B07922C748}" type="presOf" srcId="{AEBB713C-942D-479C-8FB1-5B845B3080CB}" destId="{F0C49DD0-E8CC-46E9-BFB5-E953BE5DD4D3}" srcOrd="0" destOrd="0" presId="urn:microsoft.com/office/officeart/2005/8/layout/vList2"/>
    <dgm:cxn modelId="{746DE0BE-5213-43B1-A456-184CD8F549A1}" type="presOf" srcId="{8BB0E7F2-B435-47B7-BC52-8710D81879EC}" destId="{F9E9B914-BEBB-4408-9273-46DE70B20FCB}" srcOrd="0" destOrd="0" presId="urn:microsoft.com/office/officeart/2005/8/layout/vList2"/>
    <dgm:cxn modelId="{252A81C7-22D5-4FD2-A4D4-3E8495875C84}" srcId="{2062F319-1C0B-4A32-A51A-D11B68B80B68}" destId="{2FBEC489-5DAC-4D26-9F5F-44BCA9E1B5A4}" srcOrd="1" destOrd="0" parTransId="{88EA906E-4861-445C-917F-4B8BFB6D3ABA}" sibTransId="{68058E21-6FC1-4FDF-A262-D7E1F65C66CD}"/>
    <dgm:cxn modelId="{132751DE-9F08-4654-8052-F6BCAD1BB4BA}" srcId="{2062F319-1C0B-4A32-A51A-D11B68B80B68}" destId="{AEBB713C-942D-479C-8FB1-5B845B3080CB}" srcOrd="4" destOrd="0" parTransId="{AD9D11D8-9109-41F4-ACD6-30261B2054F0}" sibTransId="{CFC49E69-C514-4F98-823C-7BD5BEC68D1B}"/>
    <dgm:cxn modelId="{7BF26EED-B239-4911-B716-58A75A599A36}" type="presOf" srcId="{EEEA71A2-58D8-4CAC-8EBE-E933808FEB82}" destId="{AAD72F1C-5A0B-48AF-A3D7-05A708DFA65D}" srcOrd="0" destOrd="0" presId="urn:microsoft.com/office/officeart/2005/8/layout/vList2"/>
    <dgm:cxn modelId="{1ECBB8F0-303F-4797-9B9A-0232C372A335}" srcId="{2062F319-1C0B-4A32-A51A-D11B68B80B68}" destId="{EEEA71A2-58D8-4CAC-8EBE-E933808FEB82}" srcOrd="3" destOrd="0" parTransId="{859B6089-7C7D-4F82-BD81-ED1EE5735981}" sibTransId="{AC7ECC2A-D630-45C0-ABBD-8D0978AD7007}"/>
    <dgm:cxn modelId="{A150E339-A977-40E2-A4E5-73A37F03C51F}" type="presParOf" srcId="{EC181094-E1C6-4611-8070-E1CD4BAC12CC}" destId="{CCBF2FAB-B811-4DCB-A30E-81111CA738B5}" srcOrd="0" destOrd="0" presId="urn:microsoft.com/office/officeart/2005/8/layout/vList2"/>
    <dgm:cxn modelId="{2469D75F-0301-41C1-A31E-4221B9DD2D94}" type="presParOf" srcId="{EC181094-E1C6-4611-8070-E1CD4BAC12CC}" destId="{C6BD2F73-2066-4D6F-8BCE-73FDDC91909E}" srcOrd="1" destOrd="0" presId="urn:microsoft.com/office/officeart/2005/8/layout/vList2"/>
    <dgm:cxn modelId="{833B937F-E49A-4120-B42C-F970E042C93E}" type="presParOf" srcId="{EC181094-E1C6-4611-8070-E1CD4BAC12CC}" destId="{DD7FB16F-1F7E-4DDB-823E-7E2684040FA2}" srcOrd="2" destOrd="0" presId="urn:microsoft.com/office/officeart/2005/8/layout/vList2"/>
    <dgm:cxn modelId="{6E40E74E-561D-4493-95C5-BC4732AB2BA7}" type="presParOf" srcId="{EC181094-E1C6-4611-8070-E1CD4BAC12CC}" destId="{F9E9B914-BEBB-4408-9273-46DE70B20FCB}" srcOrd="3" destOrd="0" presId="urn:microsoft.com/office/officeart/2005/8/layout/vList2"/>
    <dgm:cxn modelId="{4C0EA309-92A9-4C2D-87BB-D59648C34DDD}" type="presParOf" srcId="{EC181094-E1C6-4611-8070-E1CD4BAC12CC}" destId="{0B7766AF-8533-43C8-9E7C-5229929FCCD2}" srcOrd="4" destOrd="0" presId="urn:microsoft.com/office/officeart/2005/8/layout/vList2"/>
    <dgm:cxn modelId="{86E88C20-DCC7-404F-BD86-927887B3DAF6}" type="presParOf" srcId="{EC181094-E1C6-4611-8070-E1CD4BAC12CC}" destId="{7265BAB9-AE69-4D89-A6A5-EE6EB93AE286}" srcOrd="5" destOrd="0" presId="urn:microsoft.com/office/officeart/2005/8/layout/vList2"/>
    <dgm:cxn modelId="{74F540FD-4498-4A5A-B979-3C3B4AD35FF3}" type="presParOf" srcId="{EC181094-E1C6-4611-8070-E1CD4BAC12CC}" destId="{AAD72F1C-5A0B-48AF-A3D7-05A708DFA65D}" srcOrd="6" destOrd="0" presId="urn:microsoft.com/office/officeart/2005/8/layout/vList2"/>
    <dgm:cxn modelId="{35EBC70F-276E-4E95-8D32-F759BD05F7ED}" type="presParOf" srcId="{EC181094-E1C6-4611-8070-E1CD4BAC12CC}" destId="{5FD67DAE-E3AF-4078-AD14-A898C811C876}" srcOrd="7" destOrd="0" presId="urn:microsoft.com/office/officeart/2005/8/layout/vList2"/>
    <dgm:cxn modelId="{C9B5FB29-04F0-49E0-B9E0-4B631C217504}" type="presParOf" srcId="{EC181094-E1C6-4611-8070-E1CD4BAC12CC}" destId="{F0C49DD0-E8CC-46E9-BFB5-E953BE5DD4D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148B04-82FC-4F8C-9157-6E699CD61E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EAF374-B551-4641-A28F-774F79486798}">
      <dgm:prSet/>
      <dgm:spPr/>
      <dgm:t>
        <a:bodyPr/>
        <a:lstStyle/>
        <a:p>
          <a:r>
            <a:rPr lang="it-IT" dirty="0"/>
            <a:t>Overhead e perdita di banda</a:t>
          </a:r>
          <a:endParaRPr lang="en-US" dirty="0"/>
        </a:p>
      </dgm:t>
    </dgm:pt>
    <dgm:pt modelId="{06682830-75CE-4F1C-B5FF-0B9C330A6B4D}" type="parTrans" cxnId="{A209702C-192A-4814-B7AA-81B4D166530F}">
      <dgm:prSet/>
      <dgm:spPr/>
      <dgm:t>
        <a:bodyPr/>
        <a:lstStyle/>
        <a:p>
          <a:endParaRPr lang="en-US"/>
        </a:p>
      </dgm:t>
    </dgm:pt>
    <dgm:pt modelId="{8A5C6A5B-EBE7-4E3C-8672-321631DA7DC3}" type="sibTrans" cxnId="{A209702C-192A-4814-B7AA-81B4D166530F}">
      <dgm:prSet/>
      <dgm:spPr/>
      <dgm:t>
        <a:bodyPr/>
        <a:lstStyle/>
        <a:p>
          <a:endParaRPr lang="en-US"/>
        </a:p>
      </dgm:t>
    </dgm:pt>
    <dgm:pt modelId="{8EECFAF5-5186-4970-8414-F688549ED1A2}">
      <dgm:prSet/>
      <dgm:spPr/>
      <dgm:t>
        <a:bodyPr/>
        <a:lstStyle/>
        <a:p>
          <a:r>
            <a:rPr lang="it-IT" dirty="0"/>
            <a:t>Configurazione non automatica</a:t>
          </a:r>
          <a:endParaRPr lang="en-US" dirty="0"/>
        </a:p>
      </dgm:t>
    </dgm:pt>
    <dgm:pt modelId="{0FFBABF9-96D9-46C8-9C7B-410D1A8EB501}" type="parTrans" cxnId="{B5240C53-2238-400D-873D-FE7ACD6E6460}">
      <dgm:prSet/>
      <dgm:spPr/>
      <dgm:t>
        <a:bodyPr/>
        <a:lstStyle/>
        <a:p>
          <a:endParaRPr lang="en-US"/>
        </a:p>
      </dgm:t>
    </dgm:pt>
    <dgm:pt modelId="{266D6679-3402-4AA8-B91E-6865286F3EE1}" type="sibTrans" cxnId="{B5240C53-2238-400D-873D-FE7ACD6E6460}">
      <dgm:prSet/>
      <dgm:spPr/>
      <dgm:t>
        <a:bodyPr/>
        <a:lstStyle/>
        <a:p>
          <a:endParaRPr lang="en-US"/>
        </a:p>
      </dgm:t>
    </dgm:pt>
    <dgm:pt modelId="{11CD7E2F-10C8-44D1-9ECC-0B6DEA596BEB}">
      <dgm:prSet/>
      <dgm:spPr/>
      <dgm:t>
        <a:bodyPr/>
        <a:lstStyle/>
        <a:p>
          <a:r>
            <a:rPr lang="it-IT" dirty="0"/>
            <a:t>Esistono vulnerabilità, le VPN non sono la soluzione universale</a:t>
          </a:r>
          <a:endParaRPr lang="en-US" dirty="0"/>
        </a:p>
      </dgm:t>
    </dgm:pt>
    <dgm:pt modelId="{DCEC1C7C-05B2-4180-8C61-7A314F8F58EC}" type="parTrans" cxnId="{7A5BDACE-F574-4F0A-90F2-1C8FB096723B}">
      <dgm:prSet/>
      <dgm:spPr/>
      <dgm:t>
        <a:bodyPr/>
        <a:lstStyle/>
        <a:p>
          <a:endParaRPr lang="en-US"/>
        </a:p>
      </dgm:t>
    </dgm:pt>
    <dgm:pt modelId="{6A0BEC45-E0D4-4B5E-B24E-C0BFABFD8EBC}" type="sibTrans" cxnId="{7A5BDACE-F574-4F0A-90F2-1C8FB096723B}">
      <dgm:prSet/>
      <dgm:spPr/>
      <dgm:t>
        <a:bodyPr/>
        <a:lstStyle/>
        <a:p>
          <a:endParaRPr lang="en-US"/>
        </a:p>
      </dgm:t>
    </dgm:pt>
    <dgm:pt modelId="{9210E6B5-971E-4A35-84B3-A9AB00623F5B}">
      <dgm:prSet/>
      <dgm:spPr/>
      <dgm:t>
        <a:bodyPr/>
        <a:lstStyle/>
        <a:p>
          <a:r>
            <a:rPr lang="it-IT"/>
            <a:t>«Tanto c’ho la VPN», «Tanto c’ho la mascherina»</a:t>
          </a:r>
          <a:endParaRPr lang="en-US"/>
        </a:p>
      </dgm:t>
    </dgm:pt>
    <dgm:pt modelId="{F3400E1F-D7F8-46B8-BE11-D768B3E942DB}" type="parTrans" cxnId="{6CDEE8C1-A092-4E1E-9F44-2EE34DC84A81}">
      <dgm:prSet/>
      <dgm:spPr/>
      <dgm:t>
        <a:bodyPr/>
        <a:lstStyle/>
        <a:p>
          <a:endParaRPr lang="en-US"/>
        </a:p>
      </dgm:t>
    </dgm:pt>
    <dgm:pt modelId="{ADCCA209-A500-4062-BB60-E32E005403E6}" type="sibTrans" cxnId="{6CDEE8C1-A092-4E1E-9F44-2EE34DC84A81}">
      <dgm:prSet/>
      <dgm:spPr/>
      <dgm:t>
        <a:bodyPr/>
        <a:lstStyle/>
        <a:p>
          <a:endParaRPr lang="en-US"/>
        </a:p>
      </dgm:t>
    </dgm:pt>
    <dgm:pt modelId="{1781005B-B8F3-4ABA-B1F1-4D91D6E1D09C}">
      <dgm:prSet/>
      <dgm:spPr>
        <a:solidFill>
          <a:srgbClr val="FF0000"/>
        </a:solidFill>
      </dgm:spPr>
      <dgm:t>
        <a:bodyPr/>
        <a:lstStyle/>
        <a:p>
          <a:r>
            <a:rPr lang="it-IT" b="1" dirty="0"/>
            <a:t>SOLO il collegamento virtuale dal client fino al server VPN è protetto</a:t>
          </a:r>
          <a:r>
            <a:rPr lang="it-IT" dirty="0"/>
            <a:t> </a:t>
          </a:r>
          <a:endParaRPr lang="en-US" dirty="0"/>
        </a:p>
      </dgm:t>
    </dgm:pt>
    <dgm:pt modelId="{6545FBD2-DBB1-47ED-872B-B8E35E13D513}" type="parTrans" cxnId="{056F4459-D533-4B0C-B09A-43F6D23631C5}">
      <dgm:prSet/>
      <dgm:spPr/>
      <dgm:t>
        <a:bodyPr/>
        <a:lstStyle/>
        <a:p>
          <a:endParaRPr lang="en-US"/>
        </a:p>
      </dgm:t>
    </dgm:pt>
    <dgm:pt modelId="{06999EE9-6300-4A23-9793-F22682C70A02}" type="sibTrans" cxnId="{056F4459-D533-4B0C-B09A-43F6D23631C5}">
      <dgm:prSet/>
      <dgm:spPr/>
      <dgm:t>
        <a:bodyPr/>
        <a:lstStyle/>
        <a:p>
          <a:endParaRPr lang="en-US"/>
        </a:p>
      </dgm:t>
    </dgm:pt>
    <dgm:pt modelId="{193F528D-937C-48B8-8CFC-A14B162EA0E0}">
      <dgm:prSet/>
      <dgm:spPr/>
      <dgm:t>
        <a:bodyPr/>
        <a:lstStyle/>
        <a:p>
          <a:r>
            <a:rPr lang="en-US" dirty="0"/>
            <a:t>Windows 10 ha </a:t>
          </a:r>
          <a:r>
            <a:rPr lang="en-US" dirty="0" err="1"/>
            <a:t>fatto</a:t>
          </a:r>
          <a:r>
            <a:rPr lang="en-US" dirty="0"/>
            <a:t> </a:t>
          </a:r>
          <a:r>
            <a:rPr lang="en-US" dirty="0" err="1"/>
            <a:t>grandi</a:t>
          </a:r>
          <a:r>
            <a:rPr lang="en-US" dirty="0"/>
            <a:t> </a:t>
          </a:r>
          <a:r>
            <a:rPr lang="en-US" dirty="0" err="1"/>
            <a:t>passi</a:t>
          </a:r>
          <a:r>
            <a:rPr lang="en-US" dirty="0"/>
            <a:t> avanti</a:t>
          </a:r>
        </a:p>
      </dgm:t>
    </dgm:pt>
    <dgm:pt modelId="{5CFDE234-AC5E-4FD3-A217-A1C9810861E7}" type="parTrans" cxnId="{9242C20E-390F-4FF8-898B-F2BED204F5BD}">
      <dgm:prSet/>
      <dgm:spPr/>
      <dgm:t>
        <a:bodyPr/>
        <a:lstStyle/>
        <a:p>
          <a:endParaRPr lang="it-IT"/>
        </a:p>
      </dgm:t>
    </dgm:pt>
    <dgm:pt modelId="{00BD4339-FAB4-4460-BAB5-8159A3CA47E7}" type="sibTrans" cxnId="{9242C20E-390F-4FF8-898B-F2BED204F5BD}">
      <dgm:prSet/>
      <dgm:spPr/>
      <dgm:t>
        <a:bodyPr/>
        <a:lstStyle/>
        <a:p>
          <a:endParaRPr lang="it-IT"/>
        </a:p>
      </dgm:t>
    </dgm:pt>
    <dgm:pt modelId="{0C130C07-F595-464A-A904-BE2CB67CE4FF}" type="pres">
      <dgm:prSet presAssocID="{AD148B04-82FC-4F8C-9157-6E699CD61EF2}" presName="linear" presStyleCnt="0">
        <dgm:presLayoutVars>
          <dgm:animLvl val="lvl"/>
          <dgm:resizeHandles val="exact"/>
        </dgm:presLayoutVars>
      </dgm:prSet>
      <dgm:spPr/>
    </dgm:pt>
    <dgm:pt modelId="{D1217EDC-F96A-4C08-B30E-410BC8E4E896}" type="pres">
      <dgm:prSet presAssocID="{F3EAF374-B551-4641-A28F-774F794867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1417E3A-B659-430F-B791-A0BCA209CAAE}" type="pres">
      <dgm:prSet presAssocID="{8A5C6A5B-EBE7-4E3C-8672-321631DA7DC3}" presName="spacer" presStyleCnt="0"/>
      <dgm:spPr/>
    </dgm:pt>
    <dgm:pt modelId="{FF339B5C-8B90-47D4-A9AE-8D410E30D3EB}" type="pres">
      <dgm:prSet presAssocID="{8EECFAF5-5186-4970-8414-F688549ED1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8A00DC-AB31-4F71-ABD3-F3DA77DD445D}" type="pres">
      <dgm:prSet presAssocID="{8EECFAF5-5186-4970-8414-F688549ED1A2}" presName="childText" presStyleLbl="revTx" presStyleIdx="0" presStyleCnt="2">
        <dgm:presLayoutVars>
          <dgm:bulletEnabled val="1"/>
        </dgm:presLayoutVars>
      </dgm:prSet>
      <dgm:spPr/>
    </dgm:pt>
    <dgm:pt modelId="{DE6EBB0B-B88D-4FC1-BA37-65EE87417785}" type="pres">
      <dgm:prSet presAssocID="{11CD7E2F-10C8-44D1-9ECC-0B6DEA596BE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3C6489-CFA2-4CA6-ABDA-C9E37FB5ED15}" type="pres">
      <dgm:prSet presAssocID="{11CD7E2F-10C8-44D1-9ECC-0B6DEA596BEB}" presName="childText" presStyleLbl="revTx" presStyleIdx="1" presStyleCnt="2">
        <dgm:presLayoutVars>
          <dgm:bulletEnabled val="1"/>
        </dgm:presLayoutVars>
      </dgm:prSet>
      <dgm:spPr/>
    </dgm:pt>
    <dgm:pt modelId="{741AD492-5B08-461E-8E5A-AA799EDC9EC6}" type="pres">
      <dgm:prSet presAssocID="{1781005B-B8F3-4ABA-B1F1-4D91D6E1D09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242C20E-390F-4FF8-898B-F2BED204F5BD}" srcId="{8EECFAF5-5186-4970-8414-F688549ED1A2}" destId="{193F528D-937C-48B8-8CFC-A14B162EA0E0}" srcOrd="0" destOrd="0" parTransId="{5CFDE234-AC5E-4FD3-A217-A1C9810861E7}" sibTransId="{00BD4339-FAB4-4460-BAB5-8159A3CA47E7}"/>
    <dgm:cxn modelId="{1E3D7910-387B-46BE-996E-126F5E668FED}" type="presOf" srcId="{9210E6B5-971E-4A35-84B3-A9AB00623F5B}" destId="{5C3C6489-CFA2-4CA6-ABDA-C9E37FB5ED15}" srcOrd="0" destOrd="0" presId="urn:microsoft.com/office/officeart/2005/8/layout/vList2"/>
    <dgm:cxn modelId="{A209702C-192A-4814-B7AA-81B4D166530F}" srcId="{AD148B04-82FC-4F8C-9157-6E699CD61EF2}" destId="{F3EAF374-B551-4641-A28F-774F79486798}" srcOrd="0" destOrd="0" parTransId="{06682830-75CE-4F1C-B5FF-0B9C330A6B4D}" sibTransId="{8A5C6A5B-EBE7-4E3C-8672-321631DA7DC3}"/>
    <dgm:cxn modelId="{B5240C53-2238-400D-873D-FE7ACD6E6460}" srcId="{AD148B04-82FC-4F8C-9157-6E699CD61EF2}" destId="{8EECFAF5-5186-4970-8414-F688549ED1A2}" srcOrd="1" destOrd="0" parTransId="{0FFBABF9-96D9-46C8-9C7B-410D1A8EB501}" sibTransId="{266D6679-3402-4AA8-B91E-6865286F3EE1}"/>
    <dgm:cxn modelId="{EBF4CD76-C537-4A4D-A2EB-E24D06D32C60}" type="presOf" srcId="{11CD7E2F-10C8-44D1-9ECC-0B6DEA596BEB}" destId="{DE6EBB0B-B88D-4FC1-BA37-65EE87417785}" srcOrd="0" destOrd="0" presId="urn:microsoft.com/office/officeart/2005/8/layout/vList2"/>
    <dgm:cxn modelId="{2C508158-CBF9-47B7-BA26-33F7FF4AEC38}" type="presOf" srcId="{F3EAF374-B551-4641-A28F-774F79486798}" destId="{D1217EDC-F96A-4C08-B30E-410BC8E4E896}" srcOrd="0" destOrd="0" presId="urn:microsoft.com/office/officeart/2005/8/layout/vList2"/>
    <dgm:cxn modelId="{056F4459-D533-4B0C-B09A-43F6D23631C5}" srcId="{AD148B04-82FC-4F8C-9157-6E699CD61EF2}" destId="{1781005B-B8F3-4ABA-B1F1-4D91D6E1D09C}" srcOrd="3" destOrd="0" parTransId="{6545FBD2-DBB1-47ED-872B-B8E35E13D513}" sibTransId="{06999EE9-6300-4A23-9793-F22682C70A02}"/>
    <dgm:cxn modelId="{57578F8B-38B9-438C-A956-D6FD2B58902E}" type="presOf" srcId="{AD148B04-82FC-4F8C-9157-6E699CD61EF2}" destId="{0C130C07-F595-464A-A904-BE2CB67CE4FF}" srcOrd="0" destOrd="0" presId="urn:microsoft.com/office/officeart/2005/8/layout/vList2"/>
    <dgm:cxn modelId="{D27C48A9-9CDE-4472-98A5-A636B4B4D86F}" type="presOf" srcId="{1781005B-B8F3-4ABA-B1F1-4D91D6E1D09C}" destId="{741AD492-5B08-461E-8E5A-AA799EDC9EC6}" srcOrd="0" destOrd="0" presId="urn:microsoft.com/office/officeart/2005/8/layout/vList2"/>
    <dgm:cxn modelId="{6CDEE8C1-A092-4E1E-9F44-2EE34DC84A81}" srcId="{11CD7E2F-10C8-44D1-9ECC-0B6DEA596BEB}" destId="{9210E6B5-971E-4A35-84B3-A9AB00623F5B}" srcOrd="0" destOrd="0" parTransId="{F3400E1F-D7F8-46B8-BE11-D768B3E942DB}" sibTransId="{ADCCA209-A500-4062-BB60-E32E005403E6}"/>
    <dgm:cxn modelId="{7A5BDACE-F574-4F0A-90F2-1C8FB096723B}" srcId="{AD148B04-82FC-4F8C-9157-6E699CD61EF2}" destId="{11CD7E2F-10C8-44D1-9ECC-0B6DEA596BEB}" srcOrd="2" destOrd="0" parTransId="{DCEC1C7C-05B2-4180-8C61-7A314F8F58EC}" sibTransId="{6A0BEC45-E0D4-4B5E-B24E-C0BFABFD8EBC}"/>
    <dgm:cxn modelId="{BBE5CBD8-27E6-4D20-8B88-33C925B32E00}" type="presOf" srcId="{193F528D-937C-48B8-8CFC-A14B162EA0E0}" destId="{E68A00DC-AB31-4F71-ABD3-F3DA77DD445D}" srcOrd="0" destOrd="0" presId="urn:microsoft.com/office/officeart/2005/8/layout/vList2"/>
    <dgm:cxn modelId="{8346DBE0-664F-4525-9BAF-F9E3BF4E9ADD}" type="presOf" srcId="{8EECFAF5-5186-4970-8414-F688549ED1A2}" destId="{FF339B5C-8B90-47D4-A9AE-8D410E30D3EB}" srcOrd="0" destOrd="0" presId="urn:microsoft.com/office/officeart/2005/8/layout/vList2"/>
    <dgm:cxn modelId="{E7A1008E-9994-449B-8CAC-914FF24AD9F1}" type="presParOf" srcId="{0C130C07-F595-464A-A904-BE2CB67CE4FF}" destId="{D1217EDC-F96A-4C08-B30E-410BC8E4E896}" srcOrd="0" destOrd="0" presId="urn:microsoft.com/office/officeart/2005/8/layout/vList2"/>
    <dgm:cxn modelId="{FC648C3B-438E-4584-9046-936A1ECCB0A5}" type="presParOf" srcId="{0C130C07-F595-464A-A904-BE2CB67CE4FF}" destId="{11417E3A-B659-430F-B791-A0BCA209CAAE}" srcOrd="1" destOrd="0" presId="urn:microsoft.com/office/officeart/2005/8/layout/vList2"/>
    <dgm:cxn modelId="{47F7E255-550F-4B66-A355-3F2B51A0C964}" type="presParOf" srcId="{0C130C07-F595-464A-A904-BE2CB67CE4FF}" destId="{FF339B5C-8B90-47D4-A9AE-8D410E30D3EB}" srcOrd="2" destOrd="0" presId="urn:microsoft.com/office/officeart/2005/8/layout/vList2"/>
    <dgm:cxn modelId="{A88A4465-4205-419F-AA40-1A526ED3D03A}" type="presParOf" srcId="{0C130C07-F595-464A-A904-BE2CB67CE4FF}" destId="{E68A00DC-AB31-4F71-ABD3-F3DA77DD445D}" srcOrd="3" destOrd="0" presId="urn:microsoft.com/office/officeart/2005/8/layout/vList2"/>
    <dgm:cxn modelId="{CF711FE0-3971-4593-88C0-8DABD0FFE951}" type="presParOf" srcId="{0C130C07-F595-464A-A904-BE2CB67CE4FF}" destId="{DE6EBB0B-B88D-4FC1-BA37-65EE87417785}" srcOrd="4" destOrd="0" presId="urn:microsoft.com/office/officeart/2005/8/layout/vList2"/>
    <dgm:cxn modelId="{9D4ED027-76BC-4561-A623-E6A4CF82F43C}" type="presParOf" srcId="{0C130C07-F595-464A-A904-BE2CB67CE4FF}" destId="{5C3C6489-CFA2-4CA6-ABDA-C9E37FB5ED15}" srcOrd="5" destOrd="0" presId="urn:microsoft.com/office/officeart/2005/8/layout/vList2"/>
    <dgm:cxn modelId="{700EC1A1-A4D8-4421-A229-24C6F93DF3CA}" type="presParOf" srcId="{0C130C07-F595-464A-A904-BE2CB67CE4FF}" destId="{741AD492-5B08-461E-8E5A-AA799EDC9E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D01976-AF3C-4428-9925-1EE91A85F6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9B4E03-1FE2-4513-951E-0794E173CADA}">
      <dgm:prSet/>
      <dgm:spPr/>
      <dgm:t>
        <a:bodyPr/>
        <a:lstStyle/>
        <a:p>
          <a:r>
            <a:rPr lang="en-US"/>
            <a:t>Full Tunnel </a:t>
          </a:r>
        </a:p>
      </dgm:t>
    </dgm:pt>
    <dgm:pt modelId="{C96BC1C1-31AC-4B87-ADB7-B6E92BABD603}" type="parTrans" cxnId="{269E35BF-463E-46BE-B014-DFAF52575371}">
      <dgm:prSet/>
      <dgm:spPr/>
      <dgm:t>
        <a:bodyPr/>
        <a:lstStyle/>
        <a:p>
          <a:endParaRPr lang="en-US"/>
        </a:p>
      </dgm:t>
    </dgm:pt>
    <dgm:pt modelId="{DCF30F85-78A1-42CA-976B-13EFE9674D5B}" type="sibTrans" cxnId="{269E35BF-463E-46BE-B014-DFAF52575371}">
      <dgm:prSet/>
      <dgm:spPr/>
      <dgm:t>
        <a:bodyPr/>
        <a:lstStyle/>
        <a:p>
          <a:endParaRPr lang="en-US"/>
        </a:p>
      </dgm:t>
    </dgm:pt>
    <dgm:pt modelId="{CA9969B0-EC91-4266-B9C0-E546A505604D}">
      <dgm:prSet/>
      <dgm:spPr/>
      <dgm:t>
        <a:bodyPr/>
        <a:lstStyle/>
        <a:p>
          <a:r>
            <a:rPr lang="en-US" dirty="0"/>
            <a:t>Il server VPN </a:t>
          </a:r>
          <a:r>
            <a:rPr lang="en-US" dirty="0" err="1"/>
            <a:t>diventa</a:t>
          </a:r>
          <a:r>
            <a:rPr lang="en-US" dirty="0"/>
            <a:t> il gateway </a:t>
          </a:r>
          <a:r>
            <a:rPr lang="en-US" dirty="0" err="1"/>
            <a:t>unico</a:t>
          </a:r>
          <a:endParaRPr lang="en-US" dirty="0"/>
        </a:p>
      </dgm:t>
    </dgm:pt>
    <dgm:pt modelId="{2C95562F-3804-44DD-B2C1-B43460EE7B77}" type="parTrans" cxnId="{88CF9AE5-F51F-4E8A-9D25-2D5183D4D66F}">
      <dgm:prSet/>
      <dgm:spPr/>
      <dgm:t>
        <a:bodyPr/>
        <a:lstStyle/>
        <a:p>
          <a:endParaRPr lang="en-US"/>
        </a:p>
      </dgm:t>
    </dgm:pt>
    <dgm:pt modelId="{53E19469-40AE-4F43-AC74-0224387929FA}" type="sibTrans" cxnId="{88CF9AE5-F51F-4E8A-9D25-2D5183D4D66F}">
      <dgm:prSet/>
      <dgm:spPr/>
      <dgm:t>
        <a:bodyPr/>
        <a:lstStyle/>
        <a:p>
          <a:endParaRPr lang="en-US"/>
        </a:p>
      </dgm:t>
    </dgm:pt>
    <dgm:pt modelId="{0A952376-250D-4249-9B2A-8E7D70FBD7D0}">
      <dgm:prSet/>
      <dgm:spPr/>
      <dgm:t>
        <a:bodyPr/>
        <a:lstStyle/>
        <a:p>
          <a:r>
            <a:rPr lang="en-US"/>
            <a:t>Split Tunnel</a:t>
          </a:r>
        </a:p>
      </dgm:t>
    </dgm:pt>
    <dgm:pt modelId="{E1A1F085-E7E9-4CA8-B75B-B54C0D82C896}" type="parTrans" cxnId="{7FF2B552-56F2-4562-ACC9-7364BB722C6A}">
      <dgm:prSet/>
      <dgm:spPr/>
      <dgm:t>
        <a:bodyPr/>
        <a:lstStyle/>
        <a:p>
          <a:endParaRPr lang="en-US"/>
        </a:p>
      </dgm:t>
    </dgm:pt>
    <dgm:pt modelId="{DFC94357-814E-4517-8524-5E4B717499A4}" type="sibTrans" cxnId="{7FF2B552-56F2-4562-ACC9-7364BB722C6A}">
      <dgm:prSet/>
      <dgm:spPr/>
      <dgm:t>
        <a:bodyPr/>
        <a:lstStyle/>
        <a:p>
          <a:endParaRPr lang="en-US"/>
        </a:p>
      </dgm:t>
    </dgm:pt>
    <dgm:pt modelId="{298873EA-C3A1-4B26-8687-5AA42F9CA39C}">
      <dgm:prSet/>
      <dgm:spPr/>
      <dgm:t>
        <a:bodyPr/>
        <a:lstStyle/>
        <a:p>
          <a:r>
            <a:rPr lang="en-US" dirty="0"/>
            <a:t>Solo </a:t>
          </a:r>
          <a:r>
            <a:rPr lang="en-US" dirty="0" err="1"/>
            <a:t>alcuni</a:t>
          </a:r>
          <a:r>
            <a:rPr lang="en-US" dirty="0"/>
            <a:t> </a:t>
          </a:r>
          <a:r>
            <a:rPr lang="en-US" dirty="0" err="1"/>
            <a:t>percorsi</a:t>
          </a:r>
          <a:r>
            <a:rPr lang="en-US" dirty="0"/>
            <a:t> </a:t>
          </a:r>
          <a:r>
            <a:rPr lang="en-US" dirty="0" err="1"/>
            <a:t>passano</a:t>
          </a:r>
          <a:r>
            <a:rPr lang="en-US" dirty="0"/>
            <a:t> dal server VPN</a:t>
          </a:r>
        </a:p>
      </dgm:t>
    </dgm:pt>
    <dgm:pt modelId="{8798E987-08AF-4D33-B92D-9B926E34191C}" type="parTrans" cxnId="{4A2007F4-6BC5-4A8B-A4DD-90333EAFDB63}">
      <dgm:prSet/>
      <dgm:spPr/>
      <dgm:t>
        <a:bodyPr/>
        <a:lstStyle/>
        <a:p>
          <a:endParaRPr lang="en-US"/>
        </a:p>
      </dgm:t>
    </dgm:pt>
    <dgm:pt modelId="{DC6274BC-F3E7-4FF0-94FF-8D7E2FF828D1}" type="sibTrans" cxnId="{4A2007F4-6BC5-4A8B-A4DD-90333EAFDB63}">
      <dgm:prSet/>
      <dgm:spPr/>
      <dgm:t>
        <a:bodyPr/>
        <a:lstStyle/>
        <a:p>
          <a:endParaRPr lang="en-US"/>
        </a:p>
      </dgm:t>
    </dgm:pt>
    <dgm:pt modelId="{11D1E5D6-DB1D-46DC-89AE-5B85DEAB657D}" type="pres">
      <dgm:prSet presAssocID="{ACD01976-AF3C-4428-9925-1EE91A85F6A2}" presName="Name0" presStyleCnt="0">
        <dgm:presLayoutVars>
          <dgm:dir/>
          <dgm:animLvl val="lvl"/>
          <dgm:resizeHandles val="exact"/>
        </dgm:presLayoutVars>
      </dgm:prSet>
      <dgm:spPr/>
    </dgm:pt>
    <dgm:pt modelId="{5EFF1982-7723-43BD-962B-8057BD0B05D9}" type="pres">
      <dgm:prSet presAssocID="{0E9B4E03-1FE2-4513-951E-0794E173CADA}" presName="composite" presStyleCnt="0"/>
      <dgm:spPr/>
    </dgm:pt>
    <dgm:pt modelId="{BF5CB3CB-2A7A-4F2E-A536-E399ADFD3BCD}" type="pres">
      <dgm:prSet presAssocID="{0E9B4E03-1FE2-4513-951E-0794E173CADA}" presName="parTx" presStyleLbl="alignNode1" presStyleIdx="0" presStyleCnt="2" custLinFactNeighborX="-10358" custLinFactNeighborY="486">
        <dgm:presLayoutVars>
          <dgm:chMax val="0"/>
          <dgm:chPref val="0"/>
          <dgm:bulletEnabled val="1"/>
        </dgm:presLayoutVars>
      </dgm:prSet>
      <dgm:spPr/>
    </dgm:pt>
    <dgm:pt modelId="{BA07DFE4-FEC0-4B15-A082-EE558AE1822A}" type="pres">
      <dgm:prSet presAssocID="{0E9B4E03-1FE2-4513-951E-0794E173CADA}" presName="desTx" presStyleLbl="alignAccFollowNode1" presStyleIdx="0" presStyleCnt="2">
        <dgm:presLayoutVars>
          <dgm:bulletEnabled val="1"/>
        </dgm:presLayoutVars>
      </dgm:prSet>
      <dgm:spPr/>
    </dgm:pt>
    <dgm:pt modelId="{7A24AC7E-53AB-416C-A11F-5FE35DC415B3}" type="pres">
      <dgm:prSet presAssocID="{DCF30F85-78A1-42CA-976B-13EFE9674D5B}" presName="space" presStyleCnt="0"/>
      <dgm:spPr/>
    </dgm:pt>
    <dgm:pt modelId="{C8A7F1CD-E05B-4483-AE56-E39050E2C637}" type="pres">
      <dgm:prSet presAssocID="{0A952376-250D-4249-9B2A-8E7D70FBD7D0}" presName="composite" presStyleCnt="0"/>
      <dgm:spPr/>
    </dgm:pt>
    <dgm:pt modelId="{D7ADCED3-FA01-4818-A51E-A04D1EBB9FB9}" type="pres">
      <dgm:prSet presAssocID="{0A952376-250D-4249-9B2A-8E7D70FBD7D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69D9D8E-EB0E-4068-A9F4-47A0C23CAEA8}" type="pres">
      <dgm:prSet presAssocID="{0A952376-250D-4249-9B2A-8E7D70FBD7D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E78911B-E41B-423C-80E6-A8EFC61C9ED2}" type="presOf" srcId="{CA9969B0-EC91-4266-B9C0-E546A505604D}" destId="{BA07DFE4-FEC0-4B15-A082-EE558AE1822A}" srcOrd="0" destOrd="0" presId="urn:microsoft.com/office/officeart/2005/8/layout/hList1"/>
    <dgm:cxn modelId="{03D6B25F-3E0C-47B0-93BA-CF8EB8CF62EA}" type="presOf" srcId="{298873EA-C3A1-4B26-8687-5AA42F9CA39C}" destId="{E69D9D8E-EB0E-4068-A9F4-47A0C23CAEA8}" srcOrd="0" destOrd="0" presId="urn:microsoft.com/office/officeart/2005/8/layout/hList1"/>
    <dgm:cxn modelId="{73350A68-CABB-49C5-A518-EF254627C439}" type="presOf" srcId="{0E9B4E03-1FE2-4513-951E-0794E173CADA}" destId="{BF5CB3CB-2A7A-4F2E-A536-E399ADFD3BCD}" srcOrd="0" destOrd="0" presId="urn:microsoft.com/office/officeart/2005/8/layout/hList1"/>
    <dgm:cxn modelId="{7FF2B552-56F2-4562-ACC9-7364BB722C6A}" srcId="{ACD01976-AF3C-4428-9925-1EE91A85F6A2}" destId="{0A952376-250D-4249-9B2A-8E7D70FBD7D0}" srcOrd="1" destOrd="0" parTransId="{E1A1F085-E7E9-4CA8-B75B-B54C0D82C896}" sibTransId="{DFC94357-814E-4517-8524-5E4B717499A4}"/>
    <dgm:cxn modelId="{17E53C9A-CC3D-4E22-A47B-065E5CBEC58E}" type="presOf" srcId="{0A952376-250D-4249-9B2A-8E7D70FBD7D0}" destId="{D7ADCED3-FA01-4818-A51E-A04D1EBB9FB9}" srcOrd="0" destOrd="0" presId="urn:microsoft.com/office/officeart/2005/8/layout/hList1"/>
    <dgm:cxn modelId="{6DA667BD-14D3-4F3D-9D81-77E9AFB7B451}" type="presOf" srcId="{ACD01976-AF3C-4428-9925-1EE91A85F6A2}" destId="{11D1E5D6-DB1D-46DC-89AE-5B85DEAB657D}" srcOrd="0" destOrd="0" presId="urn:microsoft.com/office/officeart/2005/8/layout/hList1"/>
    <dgm:cxn modelId="{269E35BF-463E-46BE-B014-DFAF52575371}" srcId="{ACD01976-AF3C-4428-9925-1EE91A85F6A2}" destId="{0E9B4E03-1FE2-4513-951E-0794E173CADA}" srcOrd="0" destOrd="0" parTransId="{C96BC1C1-31AC-4B87-ADB7-B6E92BABD603}" sibTransId="{DCF30F85-78A1-42CA-976B-13EFE9674D5B}"/>
    <dgm:cxn modelId="{88CF9AE5-F51F-4E8A-9D25-2D5183D4D66F}" srcId="{0E9B4E03-1FE2-4513-951E-0794E173CADA}" destId="{CA9969B0-EC91-4266-B9C0-E546A505604D}" srcOrd="0" destOrd="0" parTransId="{2C95562F-3804-44DD-B2C1-B43460EE7B77}" sibTransId="{53E19469-40AE-4F43-AC74-0224387929FA}"/>
    <dgm:cxn modelId="{4A2007F4-6BC5-4A8B-A4DD-90333EAFDB63}" srcId="{0A952376-250D-4249-9B2A-8E7D70FBD7D0}" destId="{298873EA-C3A1-4B26-8687-5AA42F9CA39C}" srcOrd="0" destOrd="0" parTransId="{8798E987-08AF-4D33-B92D-9B926E34191C}" sibTransId="{DC6274BC-F3E7-4FF0-94FF-8D7E2FF828D1}"/>
    <dgm:cxn modelId="{C9989E72-3E09-4227-9229-98359877D7CC}" type="presParOf" srcId="{11D1E5D6-DB1D-46DC-89AE-5B85DEAB657D}" destId="{5EFF1982-7723-43BD-962B-8057BD0B05D9}" srcOrd="0" destOrd="0" presId="urn:microsoft.com/office/officeart/2005/8/layout/hList1"/>
    <dgm:cxn modelId="{C861786E-2913-49F9-BDB7-0B222FCFA1D5}" type="presParOf" srcId="{5EFF1982-7723-43BD-962B-8057BD0B05D9}" destId="{BF5CB3CB-2A7A-4F2E-A536-E399ADFD3BCD}" srcOrd="0" destOrd="0" presId="urn:microsoft.com/office/officeart/2005/8/layout/hList1"/>
    <dgm:cxn modelId="{E14BB3D2-8209-4710-AF52-09B9A46023D0}" type="presParOf" srcId="{5EFF1982-7723-43BD-962B-8057BD0B05D9}" destId="{BA07DFE4-FEC0-4B15-A082-EE558AE1822A}" srcOrd="1" destOrd="0" presId="urn:microsoft.com/office/officeart/2005/8/layout/hList1"/>
    <dgm:cxn modelId="{32B5851F-2A90-4D6A-AB99-76EE792B7144}" type="presParOf" srcId="{11D1E5D6-DB1D-46DC-89AE-5B85DEAB657D}" destId="{7A24AC7E-53AB-416C-A11F-5FE35DC415B3}" srcOrd="1" destOrd="0" presId="urn:microsoft.com/office/officeart/2005/8/layout/hList1"/>
    <dgm:cxn modelId="{8706AC67-2E4D-463C-A2B5-D2E27E50D224}" type="presParOf" srcId="{11D1E5D6-DB1D-46DC-89AE-5B85DEAB657D}" destId="{C8A7F1CD-E05B-4483-AE56-E39050E2C637}" srcOrd="2" destOrd="0" presId="urn:microsoft.com/office/officeart/2005/8/layout/hList1"/>
    <dgm:cxn modelId="{402C2A47-AC18-4FEB-B84A-EA48A3BA1EB5}" type="presParOf" srcId="{C8A7F1CD-E05B-4483-AE56-E39050E2C637}" destId="{D7ADCED3-FA01-4818-A51E-A04D1EBB9FB9}" srcOrd="0" destOrd="0" presId="urn:microsoft.com/office/officeart/2005/8/layout/hList1"/>
    <dgm:cxn modelId="{3B7C231A-7014-4EC2-B222-0920B375CB53}" type="presParOf" srcId="{C8A7F1CD-E05B-4483-AE56-E39050E2C637}" destId="{E69D9D8E-EB0E-4068-A9F4-47A0C23CAE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89AE3-1B10-4AB3-9CB4-0B909C95E87D}">
      <dsp:nvSpPr>
        <dsp:cNvPr id="0" name=""/>
        <dsp:cNvSpPr/>
      </dsp:nvSpPr>
      <dsp:spPr>
        <a:xfrm>
          <a:off x="0" y="450205"/>
          <a:ext cx="6769100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57" tIns="458216" rIns="5253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 </a:t>
          </a:r>
          <a:r>
            <a:rPr lang="en-US" sz="2200" kern="1200" dirty="0" err="1"/>
            <a:t>triade</a:t>
          </a:r>
          <a:r>
            <a:rPr lang="en-US" sz="2200" kern="1200" dirty="0"/>
            <a:t>, </a:t>
          </a:r>
          <a:r>
            <a:rPr lang="en-US" sz="2200" kern="1200" dirty="0" err="1"/>
            <a:t>l’attacco</a:t>
          </a:r>
          <a:r>
            <a:rPr lang="en-US" sz="2200" kern="1200" dirty="0"/>
            <a:t>, la </a:t>
          </a:r>
          <a:r>
            <a:rPr lang="en-US" sz="2200" kern="1200" dirty="0" err="1"/>
            <a:t>difesa</a:t>
          </a:r>
          <a:r>
            <a:rPr lang="en-US" sz="2200" kern="1200" dirty="0"/>
            <a:t> </a:t>
          </a:r>
        </a:p>
      </dsp:txBody>
      <dsp:txXfrm>
        <a:off x="0" y="450205"/>
        <a:ext cx="6769100" cy="900900"/>
      </dsp:txXfrm>
    </dsp:sp>
    <dsp:sp modelId="{7C24ED08-50F2-4E48-8B82-D7B96257655A}">
      <dsp:nvSpPr>
        <dsp:cNvPr id="0" name=""/>
        <dsp:cNvSpPr/>
      </dsp:nvSpPr>
      <dsp:spPr>
        <a:xfrm>
          <a:off x="338455" y="125485"/>
          <a:ext cx="473837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99" tIns="0" rIns="1790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Dizionario</a:t>
          </a:r>
          <a:endParaRPr lang="en-US" sz="2200" kern="1200" dirty="0"/>
        </a:p>
      </dsp:txBody>
      <dsp:txXfrm>
        <a:off x="370158" y="157188"/>
        <a:ext cx="4674964" cy="586034"/>
      </dsp:txXfrm>
    </dsp:sp>
    <dsp:sp modelId="{EE6005E8-9199-47AF-933C-5FB80C0155CE}">
      <dsp:nvSpPr>
        <dsp:cNvPr id="0" name=""/>
        <dsp:cNvSpPr/>
      </dsp:nvSpPr>
      <dsp:spPr>
        <a:xfrm>
          <a:off x="0" y="1794625"/>
          <a:ext cx="6769100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458064"/>
              <a:satOff val="-2807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57" tIns="458216" rIns="5253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 </a:t>
          </a:r>
          <a:r>
            <a:rPr lang="en-US" sz="2200" kern="1200" dirty="0" err="1"/>
            <a:t>valutazione</a:t>
          </a:r>
          <a:r>
            <a:rPr lang="en-US" sz="2200" kern="1200" dirty="0"/>
            <a:t> del </a:t>
          </a:r>
          <a:r>
            <a:rPr lang="en-US" sz="2200" kern="1200" dirty="0" err="1"/>
            <a:t>rischio</a:t>
          </a:r>
          <a:r>
            <a:rPr lang="en-US" sz="2200" kern="1200" dirty="0"/>
            <a:t>, il </a:t>
          </a:r>
          <a:r>
            <a:rPr lang="en-US" sz="2200" kern="1200" dirty="0" err="1"/>
            <a:t>rapporto</a:t>
          </a:r>
          <a:r>
            <a:rPr lang="en-US" sz="2200" kern="1200" dirty="0"/>
            <a:t> </a:t>
          </a:r>
          <a:r>
            <a:rPr lang="en-US" sz="2200" kern="1200" dirty="0" err="1"/>
            <a:t>costi</a:t>
          </a:r>
          <a:r>
            <a:rPr lang="en-US" sz="2200" kern="1200" dirty="0"/>
            <a:t> </a:t>
          </a:r>
          <a:r>
            <a:rPr lang="en-US" sz="2200" kern="1200" dirty="0" err="1"/>
            <a:t>benefici</a:t>
          </a:r>
          <a:endParaRPr lang="en-US" sz="2200" kern="1200" dirty="0"/>
        </a:p>
      </dsp:txBody>
      <dsp:txXfrm>
        <a:off x="0" y="1794625"/>
        <a:ext cx="6769100" cy="1178100"/>
      </dsp:txXfrm>
    </dsp:sp>
    <dsp:sp modelId="{B6D1A41B-5DAD-41D4-AB98-D4AA70765437}">
      <dsp:nvSpPr>
        <dsp:cNvPr id="0" name=""/>
        <dsp:cNvSpPr/>
      </dsp:nvSpPr>
      <dsp:spPr>
        <a:xfrm>
          <a:off x="338455" y="1469905"/>
          <a:ext cx="4738370" cy="649440"/>
        </a:xfrm>
        <a:prstGeom prst="roundRect">
          <a:avLst/>
        </a:prstGeom>
        <a:solidFill>
          <a:schemeClr val="accent2">
            <a:hueOff val="-1458064"/>
            <a:satOff val="-2807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99" tIns="0" rIns="1790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Falsi</a:t>
          </a:r>
          <a:r>
            <a:rPr lang="en-US" sz="2200" kern="1200" dirty="0"/>
            <a:t> </a:t>
          </a:r>
          <a:r>
            <a:rPr lang="en-US" sz="2200" kern="1200" dirty="0" err="1"/>
            <a:t>miti</a:t>
          </a:r>
          <a:endParaRPr lang="en-US" sz="2200" kern="1200" dirty="0"/>
        </a:p>
      </dsp:txBody>
      <dsp:txXfrm>
        <a:off x="370158" y="1501608"/>
        <a:ext cx="4674964" cy="586034"/>
      </dsp:txXfrm>
    </dsp:sp>
    <dsp:sp modelId="{B17C4D56-C0EF-416A-83C6-33FE022EF6AB}">
      <dsp:nvSpPr>
        <dsp:cNvPr id="0" name=""/>
        <dsp:cNvSpPr/>
      </dsp:nvSpPr>
      <dsp:spPr>
        <a:xfrm>
          <a:off x="0" y="3416245"/>
          <a:ext cx="6769100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916128"/>
              <a:satOff val="-5613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57" tIns="458216" rIns="5253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L’infrastruttura</a:t>
          </a:r>
          <a:r>
            <a:rPr lang="en-US" sz="2200" kern="1200" dirty="0"/>
            <a:t> TLS</a:t>
          </a:r>
        </a:p>
      </dsp:txBody>
      <dsp:txXfrm>
        <a:off x="0" y="3416245"/>
        <a:ext cx="6769100" cy="900900"/>
      </dsp:txXfrm>
    </dsp:sp>
    <dsp:sp modelId="{81EA2C5C-A448-4FB4-B1DB-34925007CB40}">
      <dsp:nvSpPr>
        <dsp:cNvPr id="0" name=""/>
        <dsp:cNvSpPr/>
      </dsp:nvSpPr>
      <dsp:spPr>
        <a:xfrm>
          <a:off x="338455" y="3091525"/>
          <a:ext cx="4738370" cy="649440"/>
        </a:xfrm>
        <a:prstGeom prst="roundRect">
          <a:avLst/>
        </a:prstGeom>
        <a:solidFill>
          <a:schemeClr val="accent2">
            <a:hueOff val="-2916128"/>
            <a:satOff val="-5613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99" tIns="0" rIns="1790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Sicurezza</a:t>
          </a:r>
          <a:r>
            <a:rPr lang="en-US" sz="2200" kern="1200" dirty="0"/>
            <a:t> </a:t>
          </a:r>
          <a:r>
            <a:rPr lang="en-US" sz="2200" kern="1200" dirty="0" err="1"/>
            <a:t>nel</a:t>
          </a:r>
          <a:r>
            <a:rPr lang="en-US" sz="2200" kern="1200" dirty="0"/>
            <a:t> </a:t>
          </a:r>
          <a:r>
            <a:rPr lang="en-US" sz="2200" kern="1200" dirty="0" err="1"/>
            <a:t>tubo</a:t>
          </a:r>
          <a:endParaRPr lang="en-US" sz="2200" kern="1200" dirty="0"/>
        </a:p>
      </dsp:txBody>
      <dsp:txXfrm>
        <a:off x="370158" y="3123228"/>
        <a:ext cx="4674964" cy="586034"/>
      </dsp:txXfrm>
    </dsp:sp>
    <dsp:sp modelId="{AA964371-D5FC-4EFB-965E-81680816A4C0}">
      <dsp:nvSpPr>
        <dsp:cNvPr id="0" name=""/>
        <dsp:cNvSpPr/>
      </dsp:nvSpPr>
      <dsp:spPr>
        <a:xfrm>
          <a:off x="0" y="4760665"/>
          <a:ext cx="6769100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57" tIns="458216" rIns="52535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Rischi</a:t>
          </a:r>
          <a:r>
            <a:rPr lang="en-US" sz="2200" kern="1200" dirty="0"/>
            <a:t> di </a:t>
          </a:r>
          <a:r>
            <a:rPr lang="en-US" sz="2200" kern="1200" dirty="0" err="1"/>
            <a:t>Wifi</a:t>
          </a:r>
          <a:r>
            <a:rPr lang="en-US" sz="2200" kern="1200" dirty="0"/>
            <a:t> ed Ethernet. VPN, TOR, </a:t>
          </a:r>
          <a:r>
            <a:rPr lang="en-US" sz="2200" kern="1200" dirty="0" err="1"/>
            <a:t>Anonimato</a:t>
          </a:r>
          <a:r>
            <a:rPr lang="en-US" sz="2200" kern="1200" dirty="0"/>
            <a:t> online</a:t>
          </a:r>
        </a:p>
      </dsp:txBody>
      <dsp:txXfrm>
        <a:off x="0" y="4760665"/>
        <a:ext cx="6769100" cy="1178100"/>
      </dsp:txXfrm>
    </dsp:sp>
    <dsp:sp modelId="{94F534FD-A74D-43F5-A2F9-4E5A467E77C3}">
      <dsp:nvSpPr>
        <dsp:cNvPr id="0" name=""/>
        <dsp:cNvSpPr/>
      </dsp:nvSpPr>
      <dsp:spPr>
        <a:xfrm>
          <a:off x="338455" y="4435945"/>
          <a:ext cx="4738370" cy="649440"/>
        </a:xfrm>
        <a:prstGeom prst="round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99" tIns="0" rIns="1790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Tutto nel tubo</a:t>
          </a:r>
        </a:p>
      </dsp:txBody>
      <dsp:txXfrm>
        <a:off x="370158" y="4467648"/>
        <a:ext cx="4674964" cy="5860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BFD5B-466F-48C3-8FC2-3303B6534852}">
      <dsp:nvSpPr>
        <dsp:cNvPr id="0" name=""/>
        <dsp:cNvSpPr/>
      </dsp:nvSpPr>
      <dsp:spPr>
        <a:xfrm>
          <a:off x="0" y="224978"/>
          <a:ext cx="3004783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05" tIns="249936" rIns="23320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Qualcosa</a:t>
          </a:r>
          <a:r>
            <a:rPr lang="en-US" sz="1200" kern="1200" dirty="0"/>
            <a:t> </a:t>
          </a:r>
          <a:r>
            <a:rPr lang="en-US" sz="1200" kern="1200" dirty="0" err="1"/>
            <a:t>che</a:t>
          </a:r>
          <a:r>
            <a:rPr lang="en-US" sz="1200" kern="1200" dirty="0"/>
            <a:t> </a:t>
          </a:r>
          <a:r>
            <a:rPr lang="en-US" sz="1200" kern="1200" dirty="0" err="1"/>
            <a:t>sai</a:t>
          </a:r>
          <a:endParaRPr lang="it-IT" sz="1200" kern="1200" dirty="0"/>
        </a:p>
      </dsp:txBody>
      <dsp:txXfrm>
        <a:off x="0" y="224978"/>
        <a:ext cx="3004783" cy="491400"/>
      </dsp:txXfrm>
    </dsp:sp>
    <dsp:sp modelId="{583834BB-2654-434E-BEFE-B300D161D2C1}">
      <dsp:nvSpPr>
        <dsp:cNvPr id="0" name=""/>
        <dsp:cNvSpPr/>
      </dsp:nvSpPr>
      <dsp:spPr>
        <a:xfrm>
          <a:off x="143690" y="19278"/>
          <a:ext cx="2103348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02" tIns="0" rIns="7950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1° </a:t>
          </a:r>
          <a:r>
            <a:rPr lang="en-US" sz="1200" kern="1200" dirty="0" err="1"/>
            <a:t>Livello</a:t>
          </a:r>
          <a:endParaRPr lang="it-IT" sz="1200" kern="1200" dirty="0"/>
        </a:p>
      </dsp:txBody>
      <dsp:txXfrm>
        <a:off x="160983" y="36571"/>
        <a:ext cx="2068762" cy="319654"/>
      </dsp:txXfrm>
    </dsp:sp>
    <dsp:sp modelId="{A209CC6E-6D9E-42F5-BD5C-DF4A589E5C0B}">
      <dsp:nvSpPr>
        <dsp:cNvPr id="0" name=""/>
        <dsp:cNvSpPr/>
      </dsp:nvSpPr>
      <dsp:spPr>
        <a:xfrm>
          <a:off x="0" y="958298"/>
          <a:ext cx="3004783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05" tIns="249936" rIns="23320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Qualcosa</a:t>
          </a:r>
          <a:r>
            <a:rPr lang="en-US" sz="1200" kern="1200" dirty="0"/>
            <a:t> </a:t>
          </a:r>
          <a:r>
            <a:rPr lang="en-US" sz="1200" kern="1200" dirty="0" err="1"/>
            <a:t>che</a:t>
          </a:r>
          <a:r>
            <a:rPr lang="en-US" sz="1200" kern="1200" dirty="0"/>
            <a:t> </a:t>
          </a:r>
          <a:r>
            <a:rPr lang="en-US" sz="1200" kern="1200" dirty="0" err="1"/>
            <a:t>hai</a:t>
          </a:r>
          <a:endParaRPr lang="it-IT" sz="1200" kern="1200" dirty="0"/>
        </a:p>
      </dsp:txBody>
      <dsp:txXfrm>
        <a:off x="0" y="958298"/>
        <a:ext cx="3004783" cy="491400"/>
      </dsp:txXfrm>
    </dsp:sp>
    <dsp:sp modelId="{86AA172C-0336-4993-8784-86210C60EB6C}">
      <dsp:nvSpPr>
        <dsp:cNvPr id="0" name=""/>
        <dsp:cNvSpPr/>
      </dsp:nvSpPr>
      <dsp:spPr>
        <a:xfrm>
          <a:off x="150239" y="781178"/>
          <a:ext cx="2103348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02" tIns="0" rIns="7950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2° </a:t>
          </a:r>
          <a:r>
            <a:rPr lang="en-US" sz="1200" kern="1200" dirty="0" err="1"/>
            <a:t>Livello</a:t>
          </a:r>
          <a:endParaRPr lang="it-IT" sz="1200" kern="1200" dirty="0"/>
        </a:p>
      </dsp:txBody>
      <dsp:txXfrm>
        <a:off x="167532" y="798471"/>
        <a:ext cx="2068762" cy="319654"/>
      </dsp:txXfrm>
    </dsp:sp>
    <dsp:sp modelId="{1EA9A33D-25C6-4555-9FC9-0685294ADDED}">
      <dsp:nvSpPr>
        <dsp:cNvPr id="0" name=""/>
        <dsp:cNvSpPr/>
      </dsp:nvSpPr>
      <dsp:spPr>
        <a:xfrm>
          <a:off x="0" y="1691618"/>
          <a:ext cx="3004783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205" tIns="249936" rIns="23320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Qualcosa</a:t>
          </a:r>
          <a:r>
            <a:rPr lang="en-US" sz="1200" kern="1200" dirty="0"/>
            <a:t> </a:t>
          </a:r>
          <a:r>
            <a:rPr lang="en-US" sz="1200" kern="1200" dirty="0" err="1"/>
            <a:t>che</a:t>
          </a:r>
          <a:r>
            <a:rPr lang="en-US" sz="1200" kern="1200" dirty="0"/>
            <a:t> sei</a:t>
          </a:r>
          <a:endParaRPr lang="it-IT" sz="1200" kern="1200" dirty="0"/>
        </a:p>
      </dsp:txBody>
      <dsp:txXfrm>
        <a:off x="0" y="1691618"/>
        <a:ext cx="3004783" cy="491400"/>
      </dsp:txXfrm>
    </dsp:sp>
    <dsp:sp modelId="{22E42024-8793-430C-8225-F2F1CD07B12C}">
      <dsp:nvSpPr>
        <dsp:cNvPr id="0" name=""/>
        <dsp:cNvSpPr/>
      </dsp:nvSpPr>
      <dsp:spPr>
        <a:xfrm>
          <a:off x="150239" y="1514498"/>
          <a:ext cx="2103348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02" tIns="0" rIns="7950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3° </a:t>
          </a:r>
          <a:r>
            <a:rPr lang="en-US" sz="1200" kern="1200" dirty="0" err="1"/>
            <a:t>Livello</a:t>
          </a:r>
          <a:endParaRPr lang="it-IT" sz="1200" kern="1200" dirty="0"/>
        </a:p>
      </dsp:txBody>
      <dsp:txXfrm>
        <a:off x="167532" y="1531791"/>
        <a:ext cx="2068762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477EA-6ECD-494C-A98B-E4F5506741AA}">
      <dsp:nvSpPr>
        <dsp:cNvPr id="0" name=""/>
        <dsp:cNvSpPr/>
      </dsp:nvSpPr>
      <dsp:spPr>
        <a:xfrm>
          <a:off x="869215" y="135446"/>
          <a:ext cx="975211" cy="54178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 €€</a:t>
          </a:r>
        </a:p>
      </dsp:txBody>
      <dsp:txXfrm>
        <a:off x="885083" y="151314"/>
        <a:ext cx="943475" cy="510048"/>
      </dsp:txXfrm>
    </dsp:sp>
    <dsp:sp modelId="{083DDE85-50BE-4C4A-87DF-5B54883598D7}">
      <dsp:nvSpPr>
        <dsp:cNvPr id="0" name=""/>
        <dsp:cNvSpPr/>
      </dsp:nvSpPr>
      <dsp:spPr>
        <a:xfrm>
          <a:off x="2332036" y="67723"/>
          <a:ext cx="975211" cy="54178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5186383"/>
            <a:satOff val="-492"/>
            <a:lumOff val="359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 €€€€</a:t>
          </a:r>
          <a:endParaRPr lang="it-IT" sz="2500" kern="1200" dirty="0"/>
        </a:p>
      </dsp:txBody>
      <dsp:txXfrm>
        <a:off x="2347904" y="83591"/>
        <a:ext cx="943475" cy="510048"/>
      </dsp:txXfrm>
    </dsp:sp>
    <dsp:sp modelId="{80E67761-7713-4543-A98F-5DECABD5AB13}">
      <dsp:nvSpPr>
        <dsp:cNvPr id="0" name=""/>
        <dsp:cNvSpPr/>
      </dsp:nvSpPr>
      <dsp:spPr>
        <a:xfrm>
          <a:off x="1885063" y="2302582"/>
          <a:ext cx="406338" cy="406338"/>
        </a:xfrm>
        <a:prstGeom prst="triangle">
          <a:avLst/>
        </a:prstGeom>
        <a:solidFill>
          <a:schemeClr val="accent5">
            <a:tint val="40000"/>
            <a:alpha val="90000"/>
            <a:hueOff val="10372766"/>
            <a:satOff val="-984"/>
            <a:lumOff val="718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F7A33A-7969-4EC1-8C88-9D93CE74DB7C}">
      <dsp:nvSpPr>
        <dsp:cNvPr id="0" name=""/>
        <dsp:cNvSpPr/>
      </dsp:nvSpPr>
      <dsp:spPr>
        <a:xfrm rot="240000">
          <a:off x="868845" y="2128461"/>
          <a:ext cx="2438772" cy="170535"/>
        </a:xfrm>
        <a:prstGeom prst="rect">
          <a:avLst/>
        </a:prstGeom>
        <a:solidFill>
          <a:schemeClr val="accent5">
            <a:tint val="40000"/>
            <a:alpha val="90000"/>
            <a:hueOff val="15559149"/>
            <a:satOff val="-1476"/>
            <a:lumOff val="1077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C7779E-00BD-42F8-B5FE-DA9D7409C6FE}">
      <dsp:nvSpPr>
        <dsp:cNvPr id="0" name=""/>
        <dsp:cNvSpPr/>
      </dsp:nvSpPr>
      <dsp:spPr>
        <a:xfrm rot="240000">
          <a:off x="2317716" y="1442783"/>
          <a:ext cx="1003848" cy="7118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R</a:t>
          </a:r>
          <a:endParaRPr lang="it-IT" sz="3200" kern="1200" dirty="0"/>
        </a:p>
      </dsp:txBody>
      <dsp:txXfrm>
        <a:off x="2352467" y="1477534"/>
        <a:ext cx="934346" cy="642376"/>
      </dsp:txXfrm>
    </dsp:sp>
    <dsp:sp modelId="{A33A195F-8537-4D2A-8340-010E7CB586D1}">
      <dsp:nvSpPr>
        <dsp:cNvPr id="0" name=""/>
        <dsp:cNvSpPr/>
      </dsp:nvSpPr>
      <dsp:spPr>
        <a:xfrm rot="240000">
          <a:off x="2371894" y="705957"/>
          <a:ext cx="1003848" cy="711878"/>
        </a:xfrm>
        <a:prstGeom prst="roundRect">
          <a:avLst/>
        </a:prstGeom>
        <a:solidFill>
          <a:schemeClr val="accent5">
            <a:hueOff val="7693906"/>
            <a:satOff val="-2748"/>
            <a:lumOff val="4412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S</a:t>
          </a:r>
          <a:endParaRPr lang="it-IT" sz="3200" kern="1200" dirty="0"/>
        </a:p>
      </dsp:txBody>
      <dsp:txXfrm>
        <a:off x="2406645" y="740708"/>
        <a:ext cx="934346" cy="642376"/>
      </dsp:txXfrm>
    </dsp:sp>
    <dsp:sp modelId="{CE4DA90B-3B93-4AE9-A1B7-B65B24172BC0}">
      <dsp:nvSpPr>
        <dsp:cNvPr id="0" name=""/>
        <dsp:cNvSpPr/>
      </dsp:nvSpPr>
      <dsp:spPr>
        <a:xfrm rot="240000">
          <a:off x="922622" y="1330291"/>
          <a:ext cx="1003848" cy="711878"/>
        </a:xfrm>
        <a:prstGeom prst="roundRect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L</a:t>
          </a:r>
          <a:endParaRPr lang="it-IT" sz="3200" kern="1200" dirty="0"/>
        </a:p>
      </dsp:txBody>
      <dsp:txXfrm>
        <a:off x="957373" y="1365042"/>
        <a:ext cx="934346" cy="642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B1745-0BF6-4530-A5F0-F635D1841E92}">
      <dsp:nvSpPr>
        <dsp:cNvPr id="0" name=""/>
        <dsp:cNvSpPr/>
      </dsp:nvSpPr>
      <dsp:spPr>
        <a:xfrm>
          <a:off x="0" y="618"/>
          <a:ext cx="7381875" cy="144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C9B87-9259-457F-A17E-968BF29E4D0F}">
      <dsp:nvSpPr>
        <dsp:cNvPr id="0" name=""/>
        <dsp:cNvSpPr/>
      </dsp:nvSpPr>
      <dsp:spPr>
        <a:xfrm>
          <a:off x="438127" y="326498"/>
          <a:ext cx="796594" cy="796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0EA38-A936-4BEA-9763-A8666E39BA06}">
      <dsp:nvSpPr>
        <dsp:cNvPr id="0" name=""/>
        <dsp:cNvSpPr/>
      </dsp:nvSpPr>
      <dsp:spPr>
        <a:xfrm>
          <a:off x="1672848" y="618"/>
          <a:ext cx="3321843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Fin dai tempi più antichi (1994) i padri del Web sentirono che bisognava rassicurare gli utenti su:</a:t>
          </a:r>
          <a:endParaRPr lang="en-US" sz="2100" kern="1200" dirty="0"/>
        </a:p>
      </dsp:txBody>
      <dsp:txXfrm>
        <a:off x="1672848" y="618"/>
        <a:ext cx="3321843" cy="1448353"/>
      </dsp:txXfrm>
    </dsp:sp>
    <dsp:sp modelId="{BA264E06-B80F-44E4-8B99-EE1938F3A339}">
      <dsp:nvSpPr>
        <dsp:cNvPr id="0" name=""/>
        <dsp:cNvSpPr/>
      </dsp:nvSpPr>
      <dsp:spPr>
        <a:xfrm>
          <a:off x="4994692" y="618"/>
          <a:ext cx="2387182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Transazioni con carta di credito, accesso a pratiche personali, transazioni con carta di credito, accesso a conti bancari, transazioni con carta di credito, accesso a siti web… ho già detto transazioni con carta di credito? </a:t>
          </a:r>
          <a:endParaRPr lang="en-US" sz="1200" kern="1200" dirty="0"/>
        </a:p>
      </dsp:txBody>
      <dsp:txXfrm>
        <a:off x="4994692" y="618"/>
        <a:ext cx="2387182" cy="1448353"/>
      </dsp:txXfrm>
    </dsp:sp>
    <dsp:sp modelId="{2E59FD96-1287-4D73-9606-664385AF5D0A}">
      <dsp:nvSpPr>
        <dsp:cNvPr id="0" name=""/>
        <dsp:cNvSpPr/>
      </dsp:nvSpPr>
      <dsp:spPr>
        <a:xfrm>
          <a:off x="0" y="1811061"/>
          <a:ext cx="7381875" cy="144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F1FC9-A0C2-488D-8DC6-A452E7D5065E}">
      <dsp:nvSpPr>
        <dsp:cNvPr id="0" name=""/>
        <dsp:cNvSpPr/>
      </dsp:nvSpPr>
      <dsp:spPr>
        <a:xfrm>
          <a:off x="438127" y="2136940"/>
          <a:ext cx="796594" cy="796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7A9BB-2784-4E5F-9014-A057719E86B6}">
      <dsp:nvSpPr>
        <dsp:cNvPr id="0" name=""/>
        <dsp:cNvSpPr/>
      </dsp:nvSpPr>
      <dsp:spPr>
        <a:xfrm>
          <a:off x="1672848" y="1811061"/>
          <a:ext cx="3321843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Internet prima di SSL (oggi TLS) era un mondo selvaggio</a:t>
          </a:r>
          <a:endParaRPr lang="en-US" sz="2100" kern="1200" dirty="0"/>
        </a:p>
      </dsp:txBody>
      <dsp:txXfrm>
        <a:off x="1672848" y="1811061"/>
        <a:ext cx="3321843" cy="1448353"/>
      </dsp:txXfrm>
    </dsp:sp>
    <dsp:sp modelId="{179F12BA-197B-458B-AE7F-72F7331F3B6C}">
      <dsp:nvSpPr>
        <dsp:cNvPr id="0" name=""/>
        <dsp:cNvSpPr/>
      </dsp:nvSpPr>
      <dsp:spPr>
        <a:xfrm>
          <a:off x="4994692" y="1811061"/>
          <a:ext cx="2387182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>
              <a:hlinkClick xmlns:r="http://schemas.openxmlformats.org/officeDocument/2006/relationships" r:id="rId5"/>
            </a:rPr>
            <a:t>https://www.feistyduck.com/ssl-tls-and-pki-history/</a:t>
          </a:r>
          <a:endParaRPr lang="en-US" sz="1200" kern="1200"/>
        </a:p>
      </dsp:txBody>
      <dsp:txXfrm>
        <a:off x="4994692" y="1811061"/>
        <a:ext cx="2387182" cy="1448353"/>
      </dsp:txXfrm>
    </dsp:sp>
    <dsp:sp modelId="{B1C2E57B-2DB7-41D2-A3F7-AC7A209AC578}">
      <dsp:nvSpPr>
        <dsp:cNvPr id="0" name=""/>
        <dsp:cNvSpPr/>
      </dsp:nvSpPr>
      <dsp:spPr>
        <a:xfrm>
          <a:off x="0" y="3622122"/>
          <a:ext cx="7381875" cy="144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31610-D60D-4026-920D-2E8501FA9AF9}">
      <dsp:nvSpPr>
        <dsp:cNvPr id="0" name=""/>
        <dsp:cNvSpPr/>
      </dsp:nvSpPr>
      <dsp:spPr>
        <a:xfrm>
          <a:off x="438127" y="3947382"/>
          <a:ext cx="796594" cy="79659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B9752-BD24-4A9E-A981-1499FAD072B6}">
      <dsp:nvSpPr>
        <dsp:cNvPr id="0" name=""/>
        <dsp:cNvSpPr/>
      </dsp:nvSpPr>
      <dsp:spPr>
        <a:xfrm>
          <a:off x="1672848" y="3621503"/>
          <a:ext cx="3321843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Aggiunto dunque un cuscinetto di protezione a monte di ogni conversazione web: SSL, poi TLS</a:t>
          </a:r>
          <a:endParaRPr lang="en-US" sz="2100" kern="1200" dirty="0"/>
        </a:p>
      </dsp:txBody>
      <dsp:txXfrm>
        <a:off x="1672848" y="3621503"/>
        <a:ext cx="3321843" cy="1448353"/>
      </dsp:txXfrm>
    </dsp:sp>
    <dsp:sp modelId="{32FD0BBF-8E6E-4EB6-9446-F90B64157BC5}">
      <dsp:nvSpPr>
        <dsp:cNvPr id="0" name=""/>
        <dsp:cNvSpPr/>
      </dsp:nvSpPr>
      <dsp:spPr>
        <a:xfrm>
          <a:off x="4994692" y="3621503"/>
          <a:ext cx="2387182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84" tIns="153284" rIns="153284" bIns="15328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Gli interlocutori possono provare la loro identità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Gli interlocutori possono parlare con confidenzialità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Gli interlocutori possono parlare senza manomissione dei messaggi</a:t>
          </a:r>
          <a:endParaRPr lang="en-US" sz="1200" kern="1200" dirty="0"/>
        </a:p>
      </dsp:txBody>
      <dsp:txXfrm>
        <a:off x="4994692" y="3621503"/>
        <a:ext cx="2387182" cy="1448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13827-348D-49E4-82B8-A0591B7CE96D}">
      <dsp:nvSpPr>
        <dsp:cNvPr id="0" name=""/>
        <dsp:cNvSpPr/>
      </dsp:nvSpPr>
      <dsp:spPr>
        <a:xfrm>
          <a:off x="0" y="834324"/>
          <a:ext cx="6769100" cy="10038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Autenticità</a:t>
          </a:r>
          <a:r>
            <a:rPr lang="en-US" sz="4400" kern="1200" dirty="0"/>
            <a:t> Server (&amp; Client) </a:t>
          </a:r>
        </a:p>
      </dsp:txBody>
      <dsp:txXfrm>
        <a:off x="49004" y="883328"/>
        <a:ext cx="6671092" cy="905852"/>
      </dsp:txXfrm>
    </dsp:sp>
    <dsp:sp modelId="{B5674D20-3B3A-4C0E-9FB9-237F200B8E30}">
      <dsp:nvSpPr>
        <dsp:cNvPr id="0" name=""/>
        <dsp:cNvSpPr/>
      </dsp:nvSpPr>
      <dsp:spPr>
        <a:xfrm>
          <a:off x="0" y="1964904"/>
          <a:ext cx="6769100" cy="1003860"/>
        </a:xfrm>
        <a:prstGeom prst="roundRect">
          <a:avLst/>
        </a:prstGeom>
        <a:solidFill>
          <a:schemeClr val="accent2">
            <a:hueOff val="-1458064"/>
            <a:satOff val="-2807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Scambio</a:t>
          </a:r>
          <a:r>
            <a:rPr lang="en-US" sz="4400" kern="1200" dirty="0"/>
            <a:t> di </a:t>
          </a:r>
          <a:r>
            <a:rPr lang="en-US" sz="4400" kern="1200" dirty="0" err="1"/>
            <a:t>chiavi</a:t>
          </a:r>
          <a:r>
            <a:rPr lang="en-US" sz="4400" kern="1200" dirty="0"/>
            <a:t> </a:t>
          </a:r>
          <a:r>
            <a:rPr lang="en-US" sz="4400" kern="1200" dirty="0" err="1"/>
            <a:t>sicure</a:t>
          </a:r>
          <a:endParaRPr lang="en-US" sz="4400" kern="1200" dirty="0"/>
        </a:p>
      </dsp:txBody>
      <dsp:txXfrm>
        <a:off x="49004" y="2013908"/>
        <a:ext cx="6671092" cy="905852"/>
      </dsp:txXfrm>
    </dsp:sp>
    <dsp:sp modelId="{FB1DE4BA-CE94-4523-A52F-1EBFB5AD0431}">
      <dsp:nvSpPr>
        <dsp:cNvPr id="0" name=""/>
        <dsp:cNvSpPr/>
      </dsp:nvSpPr>
      <dsp:spPr>
        <a:xfrm>
          <a:off x="0" y="3095485"/>
          <a:ext cx="6769100" cy="1003860"/>
        </a:xfrm>
        <a:prstGeom prst="roundRect">
          <a:avLst/>
        </a:prstGeom>
        <a:solidFill>
          <a:schemeClr val="accent2">
            <a:hueOff val="-2916128"/>
            <a:satOff val="-5613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Confidenzialità</a:t>
          </a:r>
          <a:endParaRPr lang="en-US" sz="4400" kern="1200" dirty="0"/>
        </a:p>
      </dsp:txBody>
      <dsp:txXfrm>
        <a:off x="49004" y="3144489"/>
        <a:ext cx="6671092" cy="905852"/>
      </dsp:txXfrm>
    </dsp:sp>
    <dsp:sp modelId="{C90FFA3E-B190-4C79-AE83-EC3F944C9DC2}">
      <dsp:nvSpPr>
        <dsp:cNvPr id="0" name=""/>
        <dsp:cNvSpPr/>
      </dsp:nvSpPr>
      <dsp:spPr>
        <a:xfrm>
          <a:off x="0" y="4226065"/>
          <a:ext cx="6769100" cy="1003860"/>
        </a:xfrm>
        <a:prstGeom prst="round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Integrità</a:t>
          </a:r>
          <a:endParaRPr lang="en-US" sz="4400" kern="1200" dirty="0"/>
        </a:p>
      </dsp:txBody>
      <dsp:txXfrm>
        <a:off x="49004" y="4275069"/>
        <a:ext cx="6671092" cy="905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D56BC-6837-48D0-888D-D7F4B5C9BF2B}">
      <dsp:nvSpPr>
        <dsp:cNvPr id="0" name=""/>
        <dsp:cNvSpPr/>
      </dsp:nvSpPr>
      <dsp:spPr>
        <a:xfrm>
          <a:off x="0" y="2066629"/>
          <a:ext cx="1668221" cy="13559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44" tIns="128016" rIns="11864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 </a:t>
          </a:r>
          <a:r>
            <a:rPr lang="en-US" sz="1800" kern="1200" dirty="0" err="1"/>
            <a:t>sono</a:t>
          </a:r>
          <a:r>
            <a:rPr lang="en-US" sz="1800" kern="1200" dirty="0"/>
            <a:t> </a:t>
          </a:r>
          <a:r>
            <a:rPr lang="en-US" sz="1800" kern="1200" dirty="0" err="1"/>
            <a:t>contromisure</a:t>
          </a:r>
          <a:r>
            <a:rPr lang="en-US" sz="1800" kern="1200" dirty="0"/>
            <a:t>? </a:t>
          </a:r>
          <a:r>
            <a:rPr lang="en-US" sz="1800" kern="1200" dirty="0" err="1"/>
            <a:t>Sì</a:t>
          </a:r>
          <a:endParaRPr lang="it-IT" sz="1800" kern="1200" dirty="0"/>
        </a:p>
      </dsp:txBody>
      <dsp:txXfrm>
        <a:off x="0" y="2066629"/>
        <a:ext cx="1668221" cy="1355932"/>
      </dsp:txXfrm>
    </dsp:sp>
    <dsp:sp modelId="{AEE03336-C59A-45C7-B05D-8DE6AB07D02F}">
      <dsp:nvSpPr>
        <dsp:cNvPr id="0" name=""/>
        <dsp:cNvSpPr/>
      </dsp:nvSpPr>
      <dsp:spPr>
        <a:xfrm>
          <a:off x="1668221" y="2066629"/>
          <a:ext cx="5004665" cy="135593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18" tIns="190500" rIns="10151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Captive portals</a:t>
          </a:r>
          <a:endParaRPr lang="it-IT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802.1X</a:t>
          </a:r>
          <a:endParaRPr lang="it-IT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Monitoring</a:t>
          </a:r>
          <a:endParaRPr lang="it-IT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 dirty="0"/>
        </a:p>
      </dsp:txBody>
      <dsp:txXfrm>
        <a:off x="1668221" y="2066629"/>
        <a:ext cx="5004665" cy="1355932"/>
      </dsp:txXfrm>
    </dsp:sp>
    <dsp:sp modelId="{F0F0B4AF-98EC-4EAC-92C3-BD45C44F91D1}">
      <dsp:nvSpPr>
        <dsp:cNvPr id="0" name=""/>
        <dsp:cNvSpPr/>
      </dsp:nvSpPr>
      <dsp:spPr>
        <a:xfrm rot="10800000">
          <a:off x="0" y="1544"/>
          <a:ext cx="1668221" cy="20854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accent2">
              <a:hueOff val="-4374192"/>
              <a:satOff val="-8420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644" tIns="128016" rIns="11864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Gli</a:t>
          </a:r>
          <a:r>
            <a:rPr lang="en-US" sz="1800" kern="1200" dirty="0"/>
            <a:t> switch </a:t>
          </a:r>
          <a:r>
            <a:rPr lang="en-US" sz="1800" kern="1200" dirty="0" err="1"/>
            <a:t>assicurano</a:t>
          </a:r>
          <a:r>
            <a:rPr lang="en-US" sz="1800" kern="1200" dirty="0"/>
            <a:t> la </a:t>
          </a:r>
          <a:r>
            <a:rPr lang="en-US" sz="1800" kern="1200" dirty="0" err="1"/>
            <a:t>confidenzialità</a:t>
          </a:r>
          <a:r>
            <a:rPr lang="en-US" sz="1800" kern="1200" dirty="0"/>
            <a:t>?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it-IT" sz="1800" kern="1200" dirty="0"/>
        </a:p>
      </dsp:txBody>
      <dsp:txXfrm rot="-10800000">
        <a:off x="0" y="1544"/>
        <a:ext cx="1668221" cy="1355526"/>
      </dsp:txXfrm>
    </dsp:sp>
    <dsp:sp modelId="{1D13462F-5CF2-4E8A-94A7-F9FBD988622D}">
      <dsp:nvSpPr>
        <dsp:cNvPr id="0" name=""/>
        <dsp:cNvSpPr/>
      </dsp:nvSpPr>
      <dsp:spPr>
        <a:xfrm>
          <a:off x="1668221" y="1544"/>
          <a:ext cx="5004665" cy="1355526"/>
        </a:xfrm>
        <a:prstGeom prst="rect">
          <a:avLst/>
        </a:prstGeom>
        <a:solidFill>
          <a:schemeClr val="accent2">
            <a:tint val="40000"/>
            <a:alpha val="90000"/>
            <a:hueOff val="-3703064"/>
            <a:satOff val="-7243"/>
            <a:lumOff val="-277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3703064"/>
              <a:satOff val="-7243"/>
              <a:lumOff val="-2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18" tIns="190500" rIns="101518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Port stealing</a:t>
          </a:r>
          <a:endParaRPr lang="it-IT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 Flooding</a:t>
          </a:r>
          <a:endParaRPr lang="it-IT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ARP SPOOFING</a:t>
          </a:r>
          <a:endParaRPr lang="it-IT" sz="1500" kern="1200" dirty="0"/>
        </a:p>
      </dsp:txBody>
      <dsp:txXfrm>
        <a:off x="1668221" y="1544"/>
        <a:ext cx="5004665" cy="13555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C89A9-81FF-45AC-B316-B52CD3DC8981}">
      <dsp:nvSpPr>
        <dsp:cNvPr id="0" name=""/>
        <dsp:cNvSpPr/>
      </dsp:nvSpPr>
      <dsp:spPr>
        <a:xfrm rot="5400000">
          <a:off x="3419821" y="-687080"/>
          <a:ext cx="2366332" cy="4332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Rogue APs</a:t>
          </a:r>
          <a:endParaRPr lang="it-IT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 dirty="0"/>
            <a:t>Privacy issues</a:t>
          </a:r>
          <a:endParaRPr lang="it-IT" sz="2900" b="1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dirty="0"/>
            <a:t>ARP spoofing</a:t>
          </a:r>
          <a:endParaRPr lang="it-IT" sz="2900" b="0" kern="1200" dirty="0"/>
        </a:p>
      </dsp:txBody>
      <dsp:txXfrm rot="-5400000">
        <a:off x="2436876" y="411380"/>
        <a:ext cx="4216709" cy="2135302"/>
      </dsp:txXfrm>
    </dsp:sp>
    <dsp:sp modelId="{CFA0D74D-8C11-464B-AC21-519132021E40}">
      <dsp:nvSpPr>
        <dsp:cNvPr id="0" name=""/>
        <dsp:cNvSpPr/>
      </dsp:nvSpPr>
      <dsp:spPr>
        <a:xfrm>
          <a:off x="0" y="74"/>
          <a:ext cx="2436876" cy="2957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Intuitivamente</a:t>
          </a:r>
          <a:r>
            <a:rPr lang="en-US" sz="2600" kern="1200" dirty="0"/>
            <a:t>, I </a:t>
          </a:r>
          <a:r>
            <a:rPr lang="en-US" sz="2600" kern="1200" dirty="0" err="1"/>
            <a:t>dispositivi</a:t>
          </a:r>
          <a:r>
            <a:rPr lang="en-US" sz="2600" kern="1200" dirty="0"/>
            <a:t> Wireless non </a:t>
          </a:r>
          <a:r>
            <a:rPr lang="en-US" sz="2600" kern="1200" dirty="0" err="1"/>
            <a:t>assicurano</a:t>
          </a:r>
          <a:r>
            <a:rPr lang="en-US" sz="2600" kern="1200" dirty="0"/>
            <a:t> la </a:t>
          </a:r>
          <a:r>
            <a:rPr lang="en-US" sz="2600" kern="1200" dirty="0" err="1"/>
            <a:t>confidenzialità</a:t>
          </a:r>
          <a:r>
            <a:rPr lang="en-US" sz="2600" kern="1200" dirty="0"/>
            <a:t> (e né </a:t>
          </a:r>
          <a:r>
            <a:rPr lang="en-US" sz="2600" kern="1200" dirty="0" err="1"/>
            <a:t>l’integrità</a:t>
          </a:r>
          <a:r>
            <a:rPr lang="en-US" sz="2600" kern="1200" dirty="0"/>
            <a:t>)</a:t>
          </a:r>
          <a:endParaRPr lang="it-IT" sz="2600" kern="1200" dirty="0"/>
        </a:p>
      </dsp:txBody>
      <dsp:txXfrm>
        <a:off x="118958" y="119032"/>
        <a:ext cx="2198960" cy="2719999"/>
      </dsp:txXfrm>
    </dsp:sp>
    <dsp:sp modelId="{530DD80C-C028-4146-B2AF-6E3945223F5E}">
      <dsp:nvSpPr>
        <dsp:cNvPr id="0" name=""/>
        <dsp:cNvSpPr/>
      </dsp:nvSpPr>
      <dsp:spPr>
        <a:xfrm rot="5400000">
          <a:off x="3419821" y="2418731"/>
          <a:ext cx="2366332" cy="43322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WPA-Enterprise (802.1X)</a:t>
          </a:r>
          <a:endParaRPr lang="it-IT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Monitoring</a:t>
          </a:r>
          <a:endParaRPr lang="it-IT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900" kern="1200" dirty="0"/>
        </a:p>
      </dsp:txBody>
      <dsp:txXfrm rot="-5400000">
        <a:off x="2436876" y="3517192"/>
        <a:ext cx="4216709" cy="2135302"/>
      </dsp:txXfrm>
    </dsp:sp>
    <dsp:sp modelId="{DCE008C6-609B-4455-B904-3A768A2096D4}">
      <dsp:nvSpPr>
        <dsp:cNvPr id="0" name=""/>
        <dsp:cNvSpPr/>
      </dsp:nvSpPr>
      <dsp:spPr>
        <a:xfrm>
          <a:off x="0" y="3105885"/>
          <a:ext cx="2436876" cy="2957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Ci </a:t>
          </a:r>
          <a:r>
            <a:rPr lang="en-US" sz="2600" kern="1200" dirty="0" err="1"/>
            <a:t>sono</a:t>
          </a:r>
          <a:r>
            <a:rPr lang="en-US" sz="2600" kern="1200" dirty="0"/>
            <a:t> </a:t>
          </a:r>
          <a:r>
            <a:rPr lang="en-US" sz="2600" kern="1200" dirty="0" err="1"/>
            <a:t>contromisure</a:t>
          </a:r>
          <a:r>
            <a:rPr lang="en-US" sz="2600" kern="1200" dirty="0"/>
            <a:t>? </a:t>
          </a:r>
          <a:r>
            <a:rPr lang="en-US" sz="2600" kern="1200" dirty="0" err="1"/>
            <a:t>Sì</a:t>
          </a:r>
          <a:endParaRPr lang="it-IT" sz="2600" kern="1200" dirty="0"/>
        </a:p>
      </dsp:txBody>
      <dsp:txXfrm>
        <a:off x="118958" y="3224843"/>
        <a:ext cx="2198960" cy="2719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F2FAB-B811-4DCB-A30E-81111CA738B5}">
      <dsp:nvSpPr>
        <dsp:cNvPr id="0" name=""/>
        <dsp:cNvSpPr/>
      </dsp:nvSpPr>
      <dsp:spPr>
        <a:xfrm>
          <a:off x="0" y="28643"/>
          <a:ext cx="6769100" cy="945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Riduzione dei costi (per l’uso di internet)</a:t>
          </a:r>
          <a:endParaRPr lang="en-US" sz="2600" kern="1200" dirty="0"/>
        </a:p>
      </dsp:txBody>
      <dsp:txXfrm>
        <a:off x="46150" y="74793"/>
        <a:ext cx="6676800" cy="853096"/>
      </dsp:txXfrm>
    </dsp:sp>
    <dsp:sp modelId="{C6BD2F73-2066-4D6F-8BCE-73FDDC91909E}">
      <dsp:nvSpPr>
        <dsp:cNvPr id="0" name=""/>
        <dsp:cNvSpPr/>
      </dsp:nvSpPr>
      <dsp:spPr>
        <a:xfrm>
          <a:off x="0" y="974040"/>
          <a:ext cx="676910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9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Connette</a:t>
          </a:r>
          <a:r>
            <a:rPr lang="en-US" sz="2000" kern="1200" dirty="0"/>
            <a:t> </a:t>
          </a:r>
          <a:r>
            <a:rPr lang="en-US" sz="2000" kern="1200" dirty="0" err="1"/>
            <a:t>sedi</a:t>
          </a:r>
          <a:r>
            <a:rPr lang="en-US" sz="2000" kern="1200" dirty="0"/>
            <a:t> e </a:t>
          </a:r>
          <a:r>
            <a:rPr lang="en-US" sz="2000" kern="1200" dirty="0" err="1"/>
            <a:t>postazioni</a:t>
          </a:r>
          <a:r>
            <a:rPr lang="en-US" sz="2000" kern="1200" dirty="0"/>
            <a:t> remote senza </a:t>
          </a:r>
          <a:r>
            <a:rPr lang="en-US" sz="2000" kern="1200" dirty="0" err="1"/>
            <a:t>i</a:t>
          </a:r>
          <a:r>
            <a:rPr lang="en-US" sz="2000" kern="1200" dirty="0"/>
            <a:t> </a:t>
          </a:r>
          <a:r>
            <a:rPr lang="en-US" sz="2000" kern="1200" dirty="0" err="1"/>
            <a:t>costi</a:t>
          </a:r>
          <a:r>
            <a:rPr lang="en-US" sz="2000" kern="1200" dirty="0"/>
            <a:t> di una </a:t>
          </a:r>
          <a:r>
            <a:rPr lang="en-US" sz="2000" kern="1200" dirty="0" err="1"/>
            <a:t>linea</a:t>
          </a:r>
          <a:r>
            <a:rPr lang="en-US" sz="2000" kern="1200" dirty="0"/>
            <a:t> </a:t>
          </a:r>
          <a:r>
            <a:rPr lang="en-US" sz="2000" kern="1200" dirty="0" err="1"/>
            <a:t>dedicata</a:t>
          </a:r>
          <a:endParaRPr lang="en-US" sz="2000" kern="1200" dirty="0"/>
        </a:p>
      </dsp:txBody>
      <dsp:txXfrm>
        <a:off x="0" y="974040"/>
        <a:ext cx="6769100" cy="565110"/>
      </dsp:txXfrm>
    </dsp:sp>
    <dsp:sp modelId="{DD7FB16F-1F7E-4DDB-823E-7E2684040FA2}">
      <dsp:nvSpPr>
        <dsp:cNvPr id="0" name=""/>
        <dsp:cNvSpPr/>
      </dsp:nvSpPr>
      <dsp:spPr>
        <a:xfrm>
          <a:off x="0" y="1539150"/>
          <a:ext cx="6769100" cy="945396"/>
        </a:xfrm>
        <a:prstGeom prst="roundRect">
          <a:avLst/>
        </a:prstGeom>
        <a:solidFill>
          <a:schemeClr val="accent2">
            <a:hueOff val="-1093548"/>
            <a:satOff val="-2105"/>
            <a:lumOff val="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Scalabilità</a:t>
          </a:r>
          <a:endParaRPr lang="en-US" sz="2600" kern="1200" dirty="0"/>
        </a:p>
      </dsp:txBody>
      <dsp:txXfrm>
        <a:off x="46150" y="1585300"/>
        <a:ext cx="6676800" cy="853096"/>
      </dsp:txXfrm>
    </dsp:sp>
    <dsp:sp modelId="{F9E9B914-BEBB-4408-9273-46DE70B20FCB}">
      <dsp:nvSpPr>
        <dsp:cNvPr id="0" name=""/>
        <dsp:cNvSpPr/>
      </dsp:nvSpPr>
      <dsp:spPr>
        <a:xfrm>
          <a:off x="0" y="2484546"/>
          <a:ext cx="6769100" cy="565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9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 </a:t>
          </a:r>
          <a:r>
            <a:rPr lang="en-US" sz="2000" kern="1200" dirty="0" err="1"/>
            <a:t>può</a:t>
          </a:r>
          <a:r>
            <a:rPr lang="en-US" sz="2000" kern="1200" dirty="0"/>
            <a:t> </a:t>
          </a:r>
          <a:r>
            <a:rPr lang="en-US" sz="2000" kern="1200" dirty="0" err="1"/>
            <a:t>aggiungere</a:t>
          </a:r>
          <a:r>
            <a:rPr lang="en-US" sz="2000" kern="1200" dirty="0"/>
            <a:t> un </a:t>
          </a:r>
          <a:r>
            <a:rPr lang="en-US" sz="2000" kern="1200" dirty="0" err="1"/>
            <a:t>numero</a:t>
          </a:r>
          <a:r>
            <a:rPr lang="en-US" sz="2000" kern="1200" dirty="0"/>
            <a:t> </a:t>
          </a:r>
          <a:r>
            <a:rPr lang="en-US" sz="2000" kern="1200" dirty="0" err="1"/>
            <a:t>potenzialmente</a:t>
          </a:r>
          <a:r>
            <a:rPr lang="en-US" sz="2000" kern="1200" dirty="0"/>
            <a:t> </a:t>
          </a:r>
          <a:r>
            <a:rPr lang="en-US" sz="2000" kern="1200" dirty="0" err="1"/>
            <a:t>illimitato</a:t>
          </a:r>
          <a:r>
            <a:rPr lang="en-US" sz="2000" kern="1200" dirty="0"/>
            <a:t> di </a:t>
          </a:r>
          <a:r>
            <a:rPr lang="en-US" sz="2000" kern="1200" dirty="0" err="1"/>
            <a:t>nuove</a:t>
          </a:r>
          <a:r>
            <a:rPr lang="en-US" sz="2000" kern="1200" dirty="0"/>
            <a:t> </a:t>
          </a:r>
          <a:r>
            <a:rPr lang="en-US" sz="2000" kern="1200" dirty="0" err="1"/>
            <a:t>sedi</a:t>
          </a:r>
          <a:r>
            <a:rPr lang="en-US" sz="2000" kern="1200" dirty="0"/>
            <a:t> o </a:t>
          </a:r>
          <a:r>
            <a:rPr lang="en-US" sz="2000" kern="1200" dirty="0" err="1"/>
            <a:t>roadwarrior</a:t>
          </a:r>
          <a:r>
            <a:rPr lang="en-US" sz="2000" kern="1200" dirty="0"/>
            <a:t> (</a:t>
          </a:r>
          <a:r>
            <a:rPr lang="en-US" sz="2000" kern="1200" dirty="0" err="1"/>
            <a:t>utenti</a:t>
          </a:r>
          <a:r>
            <a:rPr lang="en-US" sz="2000" kern="1200" dirty="0"/>
            <a:t> </a:t>
          </a:r>
          <a:r>
            <a:rPr lang="en-US" sz="2000" kern="1200" dirty="0" err="1"/>
            <a:t>smartworking</a:t>
          </a:r>
          <a:r>
            <a:rPr lang="en-US" sz="2000" kern="1200" dirty="0"/>
            <a:t>)</a:t>
          </a:r>
        </a:p>
      </dsp:txBody>
      <dsp:txXfrm>
        <a:off x="0" y="2484546"/>
        <a:ext cx="6769100" cy="565110"/>
      </dsp:txXfrm>
    </dsp:sp>
    <dsp:sp modelId="{0B7766AF-8533-43C8-9E7C-5229929FCCD2}">
      <dsp:nvSpPr>
        <dsp:cNvPr id="0" name=""/>
        <dsp:cNvSpPr/>
      </dsp:nvSpPr>
      <dsp:spPr>
        <a:xfrm>
          <a:off x="0" y="3049656"/>
          <a:ext cx="6769100" cy="945396"/>
        </a:xfrm>
        <a:prstGeom prst="roundRect">
          <a:avLst/>
        </a:prstGeom>
        <a:solidFill>
          <a:schemeClr val="accent2">
            <a:hueOff val="-2187096"/>
            <a:satOff val="-4210"/>
            <a:lumOff val="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Sicurezza</a:t>
          </a:r>
          <a:r>
            <a:rPr lang="en-US" sz="2600" kern="1200" dirty="0"/>
            <a:t> e </a:t>
          </a:r>
          <a:r>
            <a:rPr lang="en-US" sz="2600" kern="1200" dirty="0" err="1"/>
            <a:t>protezione</a:t>
          </a:r>
          <a:r>
            <a:rPr lang="en-US" sz="2600" kern="1200" dirty="0"/>
            <a:t> </a:t>
          </a:r>
          <a:r>
            <a:rPr lang="en-US" sz="2600" kern="1200" dirty="0" err="1"/>
            <a:t>dei</a:t>
          </a:r>
          <a:r>
            <a:rPr lang="en-US" sz="2600" kern="1200" dirty="0"/>
            <a:t> </a:t>
          </a:r>
          <a:r>
            <a:rPr lang="en-US" sz="2600" kern="1200" dirty="0" err="1"/>
            <a:t>dati</a:t>
          </a:r>
          <a:r>
            <a:rPr lang="en-US" sz="2600" kern="1200" dirty="0"/>
            <a:t> </a:t>
          </a:r>
          <a:r>
            <a:rPr lang="en-US" sz="2600" kern="1200" dirty="0" err="1"/>
            <a:t>trasmessi</a:t>
          </a:r>
          <a:r>
            <a:rPr lang="en-US" sz="2600" kern="1200" dirty="0"/>
            <a:t> </a:t>
          </a:r>
          <a:r>
            <a:rPr lang="en-US" sz="2600" kern="1200" dirty="0" err="1"/>
            <a:t>sulla</a:t>
          </a:r>
          <a:r>
            <a:rPr lang="en-US" sz="2600" kern="1200" dirty="0"/>
            <a:t> rete (</a:t>
          </a:r>
          <a:r>
            <a:rPr lang="en-US" sz="2600" kern="1200" dirty="0" err="1"/>
            <a:t>fino</a:t>
          </a:r>
          <a:r>
            <a:rPr lang="en-US" sz="2600" kern="1200" dirty="0"/>
            <a:t> al VPN server)</a:t>
          </a:r>
        </a:p>
      </dsp:txBody>
      <dsp:txXfrm>
        <a:off x="46150" y="3095806"/>
        <a:ext cx="6676800" cy="853096"/>
      </dsp:txXfrm>
    </dsp:sp>
    <dsp:sp modelId="{AAD72F1C-5A0B-48AF-A3D7-05A708DFA65D}">
      <dsp:nvSpPr>
        <dsp:cNvPr id="0" name=""/>
        <dsp:cNvSpPr/>
      </dsp:nvSpPr>
      <dsp:spPr>
        <a:xfrm>
          <a:off x="0" y="4069933"/>
          <a:ext cx="6769100" cy="945396"/>
        </a:xfrm>
        <a:prstGeom prst="roundRect">
          <a:avLst/>
        </a:prstGeom>
        <a:solidFill>
          <a:schemeClr val="accent2">
            <a:hueOff val="-3280644"/>
            <a:satOff val="-6315"/>
            <a:lumOff val="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Possibilità</a:t>
          </a:r>
          <a:r>
            <a:rPr lang="en-US" sz="2600" kern="1200" dirty="0"/>
            <a:t> di </a:t>
          </a:r>
          <a:r>
            <a:rPr lang="en-US" sz="2600" kern="1200" dirty="0" err="1"/>
            <a:t>accedere</a:t>
          </a:r>
          <a:r>
            <a:rPr lang="en-US" sz="2600" kern="1200" dirty="0"/>
            <a:t> alle </a:t>
          </a:r>
          <a:r>
            <a:rPr lang="en-US" sz="2600" kern="1200" dirty="0" err="1"/>
            <a:t>risorse</a:t>
          </a:r>
          <a:r>
            <a:rPr lang="en-US" sz="2600" kern="1200" dirty="0"/>
            <a:t> </a:t>
          </a:r>
          <a:r>
            <a:rPr lang="en-US" sz="2600" kern="1200" dirty="0" err="1"/>
            <a:t>aziendali</a:t>
          </a:r>
          <a:r>
            <a:rPr lang="en-US" sz="2600" kern="1200" dirty="0"/>
            <a:t>  </a:t>
          </a:r>
          <a:r>
            <a:rPr lang="en-US" sz="2600" kern="1200" dirty="0" err="1"/>
            <a:t>dall’esterno</a:t>
          </a:r>
          <a:endParaRPr lang="en-US" sz="2600" kern="1200" dirty="0"/>
        </a:p>
      </dsp:txBody>
      <dsp:txXfrm>
        <a:off x="46150" y="4116083"/>
        <a:ext cx="6676800" cy="853096"/>
      </dsp:txXfrm>
    </dsp:sp>
    <dsp:sp modelId="{F0C49DD0-E8CC-46E9-BFB5-E953BE5DD4D3}">
      <dsp:nvSpPr>
        <dsp:cNvPr id="0" name=""/>
        <dsp:cNvSpPr/>
      </dsp:nvSpPr>
      <dsp:spPr>
        <a:xfrm>
          <a:off x="0" y="5090209"/>
          <a:ext cx="6769100" cy="945396"/>
        </a:xfrm>
        <a:prstGeom prst="roundRect">
          <a:avLst/>
        </a:prstGeom>
        <a:solidFill>
          <a:schemeClr val="accent2">
            <a:hueOff val="-4374192"/>
            <a:satOff val="-8420"/>
            <a:lumOff val="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Indipendente</a:t>
          </a:r>
          <a:r>
            <a:rPr lang="en-US" sz="2600" kern="1200" dirty="0"/>
            <a:t> dal </a:t>
          </a:r>
          <a:r>
            <a:rPr lang="en-US" sz="2600" kern="1200" dirty="0" err="1"/>
            <a:t>servizio</a:t>
          </a:r>
          <a:r>
            <a:rPr lang="en-US" sz="2600" kern="1200" dirty="0"/>
            <a:t> </a:t>
          </a:r>
          <a:r>
            <a:rPr lang="en-US" sz="2600" kern="1200" dirty="0" err="1"/>
            <a:t>usato</a:t>
          </a:r>
          <a:r>
            <a:rPr lang="en-US" sz="2600" kern="1200" dirty="0"/>
            <a:t>, non </a:t>
          </a:r>
          <a:r>
            <a:rPr lang="en-US" sz="2600" kern="1200" dirty="0" err="1"/>
            <a:t>c’è</a:t>
          </a:r>
          <a:r>
            <a:rPr lang="en-US" sz="2600" kern="1200" dirty="0"/>
            <a:t> </a:t>
          </a:r>
          <a:r>
            <a:rPr lang="en-US" sz="2600" kern="1200" dirty="0" err="1"/>
            <a:t>bisogno</a:t>
          </a:r>
          <a:r>
            <a:rPr lang="en-US" sz="2600" kern="1200" dirty="0"/>
            <a:t> di </a:t>
          </a:r>
          <a:r>
            <a:rPr lang="en-US" sz="2600" kern="1200" dirty="0" err="1"/>
            <a:t>supportare</a:t>
          </a:r>
          <a:r>
            <a:rPr lang="en-US" sz="2600" kern="1200" dirty="0"/>
            <a:t> TLS </a:t>
          </a:r>
          <a:r>
            <a:rPr lang="en-US" sz="2600" kern="1200" dirty="0" err="1"/>
            <a:t>sito</a:t>
          </a:r>
          <a:r>
            <a:rPr lang="en-US" sz="2600" kern="1200" dirty="0"/>
            <a:t> per </a:t>
          </a:r>
          <a:r>
            <a:rPr lang="en-US" sz="2600" kern="1200" dirty="0" err="1"/>
            <a:t>sito</a:t>
          </a:r>
          <a:endParaRPr lang="en-US" sz="2600" kern="1200" dirty="0"/>
        </a:p>
      </dsp:txBody>
      <dsp:txXfrm>
        <a:off x="46150" y="5136359"/>
        <a:ext cx="6676800" cy="853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17EDC-F96A-4C08-B30E-410BC8E4E896}">
      <dsp:nvSpPr>
        <dsp:cNvPr id="0" name=""/>
        <dsp:cNvSpPr/>
      </dsp:nvSpPr>
      <dsp:spPr>
        <a:xfrm>
          <a:off x="0" y="37914"/>
          <a:ext cx="6769100" cy="1163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Overhead e perdita di banda</a:t>
          </a:r>
          <a:endParaRPr lang="en-US" sz="3200" kern="1200" dirty="0"/>
        </a:p>
      </dsp:txBody>
      <dsp:txXfrm>
        <a:off x="56801" y="94715"/>
        <a:ext cx="6655498" cy="1049963"/>
      </dsp:txXfrm>
    </dsp:sp>
    <dsp:sp modelId="{FF339B5C-8B90-47D4-A9AE-8D410E30D3EB}">
      <dsp:nvSpPr>
        <dsp:cNvPr id="0" name=""/>
        <dsp:cNvSpPr/>
      </dsp:nvSpPr>
      <dsp:spPr>
        <a:xfrm>
          <a:off x="0" y="1293640"/>
          <a:ext cx="6769100" cy="1163565"/>
        </a:xfrm>
        <a:prstGeom prst="roundRect">
          <a:avLst/>
        </a:prstGeom>
        <a:solidFill>
          <a:schemeClr val="accent2">
            <a:hueOff val="-1458064"/>
            <a:satOff val="-2807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Configurazione non automatica</a:t>
          </a:r>
          <a:endParaRPr lang="en-US" sz="3200" kern="1200" dirty="0"/>
        </a:p>
      </dsp:txBody>
      <dsp:txXfrm>
        <a:off x="56801" y="1350441"/>
        <a:ext cx="6655498" cy="1049963"/>
      </dsp:txXfrm>
    </dsp:sp>
    <dsp:sp modelId="{E68A00DC-AB31-4F71-ABD3-F3DA77DD445D}">
      <dsp:nvSpPr>
        <dsp:cNvPr id="0" name=""/>
        <dsp:cNvSpPr/>
      </dsp:nvSpPr>
      <dsp:spPr>
        <a:xfrm>
          <a:off x="0" y="2457205"/>
          <a:ext cx="67691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91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Windows 10 ha </a:t>
          </a:r>
          <a:r>
            <a:rPr lang="en-US" sz="2500" kern="1200" dirty="0" err="1"/>
            <a:t>fatto</a:t>
          </a:r>
          <a:r>
            <a:rPr lang="en-US" sz="2500" kern="1200" dirty="0"/>
            <a:t> </a:t>
          </a:r>
          <a:r>
            <a:rPr lang="en-US" sz="2500" kern="1200" dirty="0" err="1"/>
            <a:t>grandi</a:t>
          </a:r>
          <a:r>
            <a:rPr lang="en-US" sz="2500" kern="1200" dirty="0"/>
            <a:t> </a:t>
          </a:r>
          <a:r>
            <a:rPr lang="en-US" sz="2500" kern="1200" dirty="0" err="1"/>
            <a:t>passi</a:t>
          </a:r>
          <a:r>
            <a:rPr lang="en-US" sz="2500" kern="1200" dirty="0"/>
            <a:t> avanti</a:t>
          </a:r>
        </a:p>
      </dsp:txBody>
      <dsp:txXfrm>
        <a:off x="0" y="2457205"/>
        <a:ext cx="6769100" cy="529920"/>
      </dsp:txXfrm>
    </dsp:sp>
    <dsp:sp modelId="{DE6EBB0B-B88D-4FC1-BA37-65EE87417785}">
      <dsp:nvSpPr>
        <dsp:cNvPr id="0" name=""/>
        <dsp:cNvSpPr/>
      </dsp:nvSpPr>
      <dsp:spPr>
        <a:xfrm>
          <a:off x="0" y="2987125"/>
          <a:ext cx="6769100" cy="1163565"/>
        </a:xfrm>
        <a:prstGeom prst="roundRect">
          <a:avLst/>
        </a:prstGeom>
        <a:solidFill>
          <a:schemeClr val="accent2">
            <a:hueOff val="-2916128"/>
            <a:satOff val="-5613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Esistono vulnerabilità, le VPN non sono la soluzione universale</a:t>
          </a:r>
          <a:endParaRPr lang="en-US" sz="3200" kern="1200" dirty="0"/>
        </a:p>
      </dsp:txBody>
      <dsp:txXfrm>
        <a:off x="56801" y="3043926"/>
        <a:ext cx="6655498" cy="1049963"/>
      </dsp:txXfrm>
    </dsp:sp>
    <dsp:sp modelId="{5C3C6489-CFA2-4CA6-ABDA-C9E37FB5ED15}">
      <dsp:nvSpPr>
        <dsp:cNvPr id="0" name=""/>
        <dsp:cNvSpPr/>
      </dsp:nvSpPr>
      <dsp:spPr>
        <a:xfrm>
          <a:off x="0" y="4150690"/>
          <a:ext cx="676910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91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500" kern="1200"/>
            <a:t>«Tanto c’ho la VPN», «Tanto c’ho la mascherina»</a:t>
          </a:r>
          <a:endParaRPr lang="en-US" sz="2500" kern="1200"/>
        </a:p>
      </dsp:txBody>
      <dsp:txXfrm>
        <a:off x="0" y="4150690"/>
        <a:ext cx="6769100" cy="712080"/>
      </dsp:txXfrm>
    </dsp:sp>
    <dsp:sp modelId="{741AD492-5B08-461E-8E5A-AA799EDC9EC6}">
      <dsp:nvSpPr>
        <dsp:cNvPr id="0" name=""/>
        <dsp:cNvSpPr/>
      </dsp:nvSpPr>
      <dsp:spPr>
        <a:xfrm>
          <a:off x="0" y="4862770"/>
          <a:ext cx="6769100" cy="1163565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/>
            <a:t>SOLO il collegamento virtuale dal client fino al server VPN è protetto</a:t>
          </a:r>
          <a:r>
            <a:rPr lang="it-IT" sz="3200" kern="1200" dirty="0"/>
            <a:t> </a:t>
          </a:r>
          <a:endParaRPr lang="en-US" sz="3200" kern="1200" dirty="0"/>
        </a:p>
      </dsp:txBody>
      <dsp:txXfrm>
        <a:off x="56801" y="4919571"/>
        <a:ext cx="6655498" cy="10499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CB3CB-2A7A-4F2E-A536-E399ADFD3BCD}">
      <dsp:nvSpPr>
        <dsp:cNvPr id="0" name=""/>
        <dsp:cNvSpPr/>
      </dsp:nvSpPr>
      <dsp:spPr>
        <a:xfrm>
          <a:off x="0" y="131841"/>
          <a:ext cx="4862598" cy="132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Full Tunnel </a:t>
          </a:r>
        </a:p>
      </dsp:txBody>
      <dsp:txXfrm>
        <a:off x="0" y="131841"/>
        <a:ext cx="4862598" cy="1324800"/>
      </dsp:txXfrm>
    </dsp:sp>
    <dsp:sp modelId="{BA07DFE4-FEC0-4B15-A082-EE558AE1822A}">
      <dsp:nvSpPr>
        <dsp:cNvPr id="0" name=""/>
        <dsp:cNvSpPr/>
      </dsp:nvSpPr>
      <dsp:spPr>
        <a:xfrm>
          <a:off x="50" y="1450202"/>
          <a:ext cx="4862598" cy="23359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Il server VPN </a:t>
          </a:r>
          <a:r>
            <a:rPr lang="en-US" sz="4600" kern="1200" dirty="0" err="1"/>
            <a:t>diventa</a:t>
          </a:r>
          <a:r>
            <a:rPr lang="en-US" sz="4600" kern="1200" dirty="0"/>
            <a:t> il gateway </a:t>
          </a:r>
          <a:r>
            <a:rPr lang="en-US" sz="4600" kern="1200" dirty="0" err="1"/>
            <a:t>unico</a:t>
          </a:r>
          <a:endParaRPr lang="en-US" sz="4600" kern="1200" dirty="0"/>
        </a:p>
      </dsp:txBody>
      <dsp:txXfrm>
        <a:off x="50" y="1450202"/>
        <a:ext cx="4862598" cy="2335994"/>
      </dsp:txXfrm>
    </dsp:sp>
    <dsp:sp modelId="{D7ADCED3-FA01-4818-A51E-A04D1EBB9FB9}">
      <dsp:nvSpPr>
        <dsp:cNvPr id="0" name=""/>
        <dsp:cNvSpPr/>
      </dsp:nvSpPr>
      <dsp:spPr>
        <a:xfrm>
          <a:off x="5543413" y="125402"/>
          <a:ext cx="4862598" cy="132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Split Tunnel</a:t>
          </a:r>
        </a:p>
      </dsp:txBody>
      <dsp:txXfrm>
        <a:off x="5543413" y="125402"/>
        <a:ext cx="4862598" cy="1324800"/>
      </dsp:txXfrm>
    </dsp:sp>
    <dsp:sp modelId="{E69D9D8E-EB0E-4068-A9F4-47A0C23CAEA8}">
      <dsp:nvSpPr>
        <dsp:cNvPr id="0" name=""/>
        <dsp:cNvSpPr/>
      </dsp:nvSpPr>
      <dsp:spPr>
        <a:xfrm>
          <a:off x="5543413" y="1450202"/>
          <a:ext cx="4862598" cy="23359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600" kern="1200" dirty="0"/>
            <a:t>Solo </a:t>
          </a:r>
          <a:r>
            <a:rPr lang="en-US" sz="4600" kern="1200" dirty="0" err="1"/>
            <a:t>alcuni</a:t>
          </a:r>
          <a:r>
            <a:rPr lang="en-US" sz="4600" kern="1200" dirty="0"/>
            <a:t> </a:t>
          </a:r>
          <a:r>
            <a:rPr lang="en-US" sz="4600" kern="1200" dirty="0" err="1"/>
            <a:t>percorsi</a:t>
          </a:r>
          <a:r>
            <a:rPr lang="en-US" sz="4600" kern="1200" dirty="0"/>
            <a:t> </a:t>
          </a:r>
          <a:r>
            <a:rPr lang="en-US" sz="4600" kern="1200" dirty="0" err="1"/>
            <a:t>passano</a:t>
          </a:r>
          <a:r>
            <a:rPr lang="en-US" sz="4600" kern="1200" dirty="0"/>
            <a:t> dal server VPN</a:t>
          </a:r>
        </a:p>
      </dsp:txBody>
      <dsp:txXfrm>
        <a:off x="5543413" y="1450202"/>
        <a:ext cx="4862598" cy="2335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5233B04-508A-4ED0-9E7B-F1538CFEE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25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0:24:3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4678 1 24575,'-21'29'0,"-35"40"0,6-11 0,-491 542 0,229-310 0,-73 74 0,347-326 0,-278 328 0,22-22 0,51-67 0,198-218 0,3 3 0,-64 128 0,-98 309 0,64-142 0,-288 613 0,175-404 0,178-378 0,-73 291 0,60-169 0,-52 203 0,40 8 0,-1 452 0,84-737 0,14 256 0,6-225 0,-4-200 0,3 0 0,3-1 0,19 93 0,-24-159 0,2 9 0,1 0 0,-2 0 0,1 0 0,-2 0 0,1 0 0,-1 12 0,-1-20 0,1 0 0,0 1 0,0-1 0,-1 0 0,1 1 0,-1-1 0,1 0 0,-1 0 0,0 1 0,1-1 0,-1 0 0,0 0 0,0 0 0,0 0 0,0 0 0,0 0 0,0 0 0,0 0 0,0-1 0,-1 2 0,-1-1 0,1-1 0,-1 1 0,1 0 0,-1-1 0,1 0 0,-1 0 0,1 0 0,-1 0 0,1 0 0,-1 0 0,1-1 0,-1 1 0,1-1 0,-1 1 0,-2-2 0,-28-12 0,1-1 0,0-2 0,1-1 0,-49-38 0,22 16 0,11 9 0,4 4 0,1-2 0,-63-56 0,104 84 0,1 1 0,-1-1 0,0 1 0,0-1 0,1 1 0,-1-1 0,1 1 0,-1-1 0,0 0 0,1 1 0,-1-1 0,1 0 0,0 1 0,-1-1 0,1 0 0,0 0 0,-1 0 0,1 1 0,0-1 0,0 0 0,-1 0 0,1 0 0,0 0 0,0-1 0,18 4 0,29 18 0,41 36 0,-53-32 0,1-1 0,1-2 0,62 25 0,-90-43 0,1-1 0,-1 0 0,0 0 0,0-1 0,1-1 0,-1 1 0,1-1 0,-1-1 0,1 0 0,-1 0 0,0-1 0,0 0 0,0-1 0,0 0 0,13-6 0,8-6 0,-1-1 0,0-1 0,26-23 0,-36 27 0,432-367 111,37-25-1587,-456 384-5350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0:24:39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 24575,'-19'0'0,"1"2"0,0 0 0,0 2 0,-34 10 0,10-4 0,0-1 0,0-2 0,-1-3 0,-82 0 0,179-5 0,92-13 0,-115 11 0,47 1 0,-75 3 0,-1-1 0,0 0 0,0 1 0,0-1 0,0 1 0,1 0 0,-1 0 0,0 0 0,0 0 0,0 0 0,-1 0 0,1 0 0,0 1 0,0-1 0,-1 1 0,1-1 0,-1 1 0,1 0 0,-1-1 0,0 1 0,1 0 0,-1 0 0,0 0 0,1 4 0,3 5 0,-1 1 0,-1 0 0,3 16 0,-6-28 0,12 70-682,6 125-1,-18-162-6143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0:25:1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0:25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4872 0 24575,'-2815'0'0,"2573"5"0,0 11 0,-261 53 0,309-14 0,142-37 0,-1-3 0,-106 16 0,132-29 0,1 2 0,-1 0 0,1 2 0,0 1 0,1 1 0,-31 14 0,44-16 0,1 0 0,0 1 0,1 0 0,-1 1 0,1 1 0,1-1 0,-1 2 0,1-1 0,1 1 0,0 1 0,0-1 0,1 2 0,0-1 0,1 1 0,-6 15 0,2 0 0,1 0 0,1 1 0,-6 36 0,12-50 0,0 0 0,1 1 0,0-1 0,2 1 0,-1-1 0,1 1 0,1-1 0,6 22 0,-4-24 0,0-1 0,1 0 0,1 0 0,-1-1 0,2 0 0,-1 0 0,1 0 0,1-1 0,13 13 0,8 5 0,49 34 0,-23-19 0,-48-31 0,-19-10 0,-23-8 0,-239-104 0,209 82 0,58 26 0,-32-16 0,37 18 0,1 1 0,-1-1 0,1 0 0,-1 0 0,1 0 0,-1 0 0,1 0 0,0-1 0,-1 1 0,1 0 0,0-1 0,0 1 0,0-1 0,0 1 0,0-1 0,0 1 0,1-1 0,-2-3 0,2 4 0,1 0 0,0 0 0,-1 0 0,1 0 0,-1 0 0,1 1 0,0-1 0,0 0 0,0 0 0,-1 1 0,1-1 0,0 0 0,0 1 0,0-1 0,0 1 0,0-1 0,0 1 0,0 0 0,0-1 0,0 1 0,0 0 0,0 0 0,0 0 0,0 0 0,0 0 0,0 0 0,2 0 0,38-1 0,-36 1 0,90 4 0,98 17 0,-175-17 0,1-2 0,0 0 0,0-1 0,-1-1 0,1-1 0,0-1 0,0 0 0,-1-2 0,1 0 0,-1-1 0,0-1 0,0-1 0,-1-1 0,32-19 0,24-25 27,-45 30-491,1 2 0,38-20 0,-42 28-6362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16:10:1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2849 0 24575,'-1498'0'0,"1423"5"0,-1 2 0,-106 25 0,6 0 0,162-30 0,-84 12 0,-154 3 0,234-17 0,0 1 0,0 0 0,0 2 0,0 0 0,0 0 0,-23 9 0,-20 4 0,47-14 0,-1 1 0,1 1 0,0 1 0,-23 10 0,-3 4 0,31-16 0,1 0 0,-1 1 0,1 0 0,0 1 0,1 0 0,-1 0 0,-12 11 0,15-11 0,0-1 0,0 1 0,1 0 0,0 0 0,-1 1 0,2-1 0,-1 1 0,1 0 0,0 0 0,0 0 0,0 0 0,1 0 0,0 1 0,0-1 0,1 1 0,0-1 0,-1 10 0,5 192 0,-1-199 0,-1 0 0,2 0 0,-1 0 0,1-1 0,0 1 0,1-1 0,0 0 0,0 0 0,1 0 0,0 0 0,1-1 0,-1 0 0,1 0 0,8 7 0,13 10 0,1-1 0,39 25 0,-33-25 0,-16-12 0,1 0 0,1-1 0,-1-1 0,2-1 0,-1-1 0,1 0 0,26 4 0,157 16 0,-152-22 0,305 3 0,-214-10 0,128 3 0,291-3 0,-464-3 0,152-28 0,42-40 0,-199 41 0,112-56 0,-171 69 0,-1-1 0,0-2 0,-2-1 0,-1-2 0,42-43 0,38-30 0,-100 89 0,0 0 0,0 0 0,-1-1 0,0 0 0,0 0 0,10-18 0,-16 23 0,0 0 0,-1 0 0,0-1 0,0 1 0,0-1 0,0 1 0,-1-1 0,0 1 0,0-1 0,-1 0 0,1 1 0,-1-1 0,-1 0 0,1 1 0,-1-1 0,0 0 0,0 1 0,-3-7 0,1 4 0,0 1 0,-1-1 0,0 1 0,-1 1 0,0-1 0,0 1 0,0-1 0,-1 1 0,1 1 0,-8-6 0,2 2 0,-1 1 0,0 0 0,0 0 0,-26-10 0,20 12 0,-1 2 0,1 0 0,-1 1 0,0 1 0,-35 0 0,-6-1 0,-260-6-1365,295 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20A34D6-EB4B-4C52-946F-3D46AC9FE52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36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5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3556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276726-8C92-4839-AFA0-42842B38CF4C}" type="slidenum">
              <a:rPr lang="en-AU" altLang="it-IT"/>
              <a:pPr>
                <a:spcBef>
                  <a:spcPct val="0"/>
                </a:spcBef>
              </a:pPr>
              <a:t>4</a:t>
            </a:fld>
            <a:endParaRPr lang="en-AU" altLang="it-IT"/>
          </a:p>
        </p:txBody>
      </p:sp>
    </p:spTree>
    <p:extLst>
      <p:ext uri="{BB962C8B-B14F-4D97-AF65-F5344CB8AC3E}">
        <p14:creationId xmlns:p14="http://schemas.microsoft.com/office/powerpoint/2010/main" val="115878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8E0F6B-D01D-4F45-A2B9-4A73CED0F5C8}" type="slidenum">
              <a:rPr lang="en-AU" altLang="it-IT"/>
              <a:pPr>
                <a:spcBef>
                  <a:spcPct val="0"/>
                </a:spcBef>
              </a:pPr>
              <a:t>36</a:t>
            </a:fld>
            <a:endParaRPr lang="en-AU" altLang="it-IT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Un modo utile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classificare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in termini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passivi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/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attacco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passivo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tenta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scoprire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usare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senza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influenzare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Essi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hanno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la forma di eavesdropping (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origliare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) o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monitorare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trasmissioni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L’obiettivo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è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ottenere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vengono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trasmesse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. Due tipi di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passivi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u="none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u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divulgare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contenuto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messaggi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analizzare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il traffico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determinare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posizione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identità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chi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Questi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difficili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rilevare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perchè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alterano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7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8770EC-B544-40D6-8344-8242758FB42B}" type="slidenum">
              <a:rPr lang="en-AU" altLang="it-IT"/>
              <a:pPr>
                <a:spcBef>
                  <a:spcPct val="0"/>
                </a:spcBef>
              </a:pPr>
              <a:t>37</a:t>
            </a:fld>
            <a:endParaRPr lang="en-AU" altLang="it-IT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riguardano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modifiche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flusso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flusso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possono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essere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suddivisi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in 4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categorie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fingersi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un’entità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diversa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rimandare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messaggi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precedent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modificare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messaggi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transito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produrre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effetto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autorizzato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+ denial of service: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inibisce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l’uso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normale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infrastrutture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comunicazione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l’opposto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quelli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passive. Questi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ultimi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difficili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individuare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ma ci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misure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prevenirne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successo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Invece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è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piuttosto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difficile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prevenire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grande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varietà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potenziali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vulnerabilità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questo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l’obiettivo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rilevare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recuperare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ogni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malfunzionamento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causato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it-IT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it-IT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it-IT">
                <a:latin typeface="Arial" panose="020B0604020202020204" pitchFamily="34" charset="0"/>
                <a:cs typeface="Arial" panose="020B0604020202020204" pitchFamily="34" charset="0"/>
              </a:rPr>
              <a:t>ì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2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AB27A-1584-4FF5-BF51-CF110F8AD5BF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egnaposto immagine diapositiva 1">
            <a:extLst>
              <a:ext uri="{FF2B5EF4-FFF2-40B4-BE49-F238E27FC236}">
                <a16:creationId xmlns:a16="http://schemas.microsoft.com/office/drawing/2014/main" id="{9C637DCE-39D0-4408-BDFC-79FEFD8E76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Segnaposto note 2">
            <a:extLst>
              <a:ext uri="{FF2B5EF4-FFF2-40B4-BE49-F238E27FC236}">
                <a16:creationId xmlns:a16="http://schemas.microsoft.com/office/drawing/2014/main" id="{49FC7E31-8D41-4219-A8EC-F498F1F81D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26628" name="Segnaposto numero diapositiva 3">
            <a:extLst>
              <a:ext uri="{FF2B5EF4-FFF2-40B4-BE49-F238E27FC236}">
                <a16:creationId xmlns:a16="http://schemas.microsoft.com/office/drawing/2014/main" id="{F764B3DF-84C1-4D03-8707-671BF0BE4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F1BAC3-62B1-4C37-8C66-55E895A56827}" type="slidenum">
              <a:rPr lang="it-IT" altLang="it-IT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egnaposto immagine diapositiva 1">
            <a:extLst>
              <a:ext uri="{FF2B5EF4-FFF2-40B4-BE49-F238E27FC236}">
                <a16:creationId xmlns:a16="http://schemas.microsoft.com/office/drawing/2014/main" id="{A8A159BB-D57C-4B3E-A049-DB0031144F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Segnaposto note 2">
            <a:extLst>
              <a:ext uri="{FF2B5EF4-FFF2-40B4-BE49-F238E27FC236}">
                <a16:creationId xmlns:a16="http://schemas.microsoft.com/office/drawing/2014/main" id="{E08F7B2E-FDAF-432C-A730-B44BA1B292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28676" name="Segnaposto numero diapositiva 3">
            <a:extLst>
              <a:ext uri="{FF2B5EF4-FFF2-40B4-BE49-F238E27FC236}">
                <a16:creationId xmlns:a16="http://schemas.microsoft.com/office/drawing/2014/main" id="{653F5B4D-5F91-4F08-B4B3-5CC26462D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30B59D-ADF9-4F73-AEBE-2FEAC38DE48B}" type="slidenum">
              <a:rPr lang="it-IT" altLang="it-IT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it-IT" altLang="it-IT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90B951-3EFA-413D-AE28-BD452C0DE104}" type="slidenum">
              <a:rPr lang="it-IT" smtClean="0"/>
              <a:pPr>
                <a:defRPr/>
              </a:pPr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noProof="1">
                <a:latin typeface="Arial" panose="020B0604020202020204" pitchFamily="34" charset="0"/>
                <a:cs typeface="Arial" panose="020B0604020202020204" pitchFamily="34" charset="0"/>
              </a:rPr>
              <a:t>Questi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concetti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formano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quello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nota come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triade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CIA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(Figure 1.1). Questi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concetti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incorporano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obiettivi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fondamentali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servizi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FIPS PUB 199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fornisce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un’utile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caratterizzazione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questi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obiettivi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in termini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requisiti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perdita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ogni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categoria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Confidenzialità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copre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confidenzialità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privacy):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preserva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restrizioni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sull’accesso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divulgazione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inclusi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mezzi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proteggere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privacy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personale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proprietà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Una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perdita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confidenzialità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una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divulgazione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autorizzata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Integrità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copre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l’integrità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sistemi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Proteggere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contro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modifiche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distruzione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impropria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, e include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assicurarsi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l’informazione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autentica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e non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ripudiabile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. Una Perdita di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integrità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modifica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distruzione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autorizzata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Disponibilità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Assicurarsi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l’accesso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affidabile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tempestivo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alle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al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suo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Una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perdita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disponibilità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è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l’interruzione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dell’accesso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dell’uso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presenti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in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informative.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Nonostante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l’uso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triade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CIA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obiettivi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ben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consolidato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sente il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bisogno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concetti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aggiuntivi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un Quadro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comunemente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menzionati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Autenticità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proprietà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essere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autentico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essere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verificato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affidabile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nella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validità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una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trasmissione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messaggio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 di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mittente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dirty="0">
                <a:latin typeface="Arial" panose="020B0604020202020204" pitchFamily="34" charset="0"/>
                <a:cs typeface="Times New Roman" panose="02020603050405020304" pitchFamily="18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Responsabilità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L’obbiettivo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genere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richieste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cui le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un’entità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vengono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ricondotte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unicamente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quell’entità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76C14C-18B7-42F7-AB82-87F76295A806}" type="slidenum">
              <a:rPr lang="en-AU" altLang="it-IT"/>
              <a:pPr>
                <a:spcBef>
                  <a:spcPct val="0"/>
                </a:spcBef>
              </a:pPr>
              <a:t>5</a:t>
            </a:fld>
            <a:endParaRPr lang="en-AU" altLang="it-IT"/>
          </a:p>
        </p:txBody>
      </p:sp>
    </p:spTree>
    <p:extLst>
      <p:ext uri="{BB962C8B-B14F-4D97-AF65-F5344CB8AC3E}">
        <p14:creationId xmlns:p14="http://schemas.microsoft.com/office/powerpoint/2010/main" val="224455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174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2F754D-E5EE-4E0A-80B9-7D3C173FE49F}" type="slidenum">
              <a:rPr lang="en-AU" altLang="it-IT"/>
              <a:pPr>
                <a:spcBef>
                  <a:spcPct val="0"/>
                </a:spcBef>
              </a:pPr>
              <a:t>6</a:t>
            </a:fld>
            <a:endParaRPr lang="en-AU" altLang="it-IT"/>
          </a:p>
        </p:txBody>
      </p:sp>
    </p:spTree>
    <p:extLst>
      <p:ext uri="{BB962C8B-B14F-4D97-AF65-F5344CB8AC3E}">
        <p14:creationId xmlns:p14="http://schemas.microsoft.com/office/powerpoint/2010/main" val="43033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C176388-96C4-44E7-A622-3E258D05A233}" type="slidenum">
              <a:rPr lang="en-AU" altLang="it-IT"/>
              <a:pPr>
                <a:spcBef>
                  <a:spcPct val="0"/>
                </a:spcBef>
              </a:pPr>
              <a:t>16</a:t>
            </a:fld>
            <a:endParaRPr lang="en-AU" altLang="it-IT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L’architettura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OSI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focalizza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sugli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meccanismi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servizi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Questi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possono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essere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brevemente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come segue: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Attacco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Ogni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azione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compromette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possedute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un’organizzazione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Meccanismo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(o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dispositivo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incorpora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) the è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progettato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rilevare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prevenire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riprendersi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Servizio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: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 un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servizio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comunicativo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aumenta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sistemi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processano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del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trasferimento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un’organizzazione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servizi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previsti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contrastare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fanno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uno o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meccanismi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Nella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letteratura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termini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minaccia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attacco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comunemente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usati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indicare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meno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stessa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cosa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. La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Tabella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1.1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fornisce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definizioni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tratte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da RFC 2828, </a:t>
            </a:r>
            <a:r>
              <a:rPr lang="en-US" altLang="it-IT" i="1" dirty="0">
                <a:latin typeface="Arial" panose="020B0604020202020204" pitchFamily="34" charset="0"/>
                <a:cs typeface="Arial" panose="020B0604020202020204" pitchFamily="34" charset="0"/>
              </a:rPr>
              <a:t>Internet Security Glossary.</a:t>
            </a:r>
          </a:p>
          <a:p>
            <a:pPr eaLnBrk="1" hangingPunct="1"/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Minaccia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potenziale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violazione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esiste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c’è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circostanza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, una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capacità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un’azione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o un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può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b="0" noProof="0" dirty="0">
                <a:latin typeface="Arial" panose="020B0604020202020204" pitchFamily="34" charset="0"/>
                <a:cs typeface="Arial" panose="020B0604020202020204" pitchFamily="34" charset="0"/>
              </a:rPr>
              <a:t>violare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it-IT" altLang="it-IT" b="0" noProof="0" dirty="0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causare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danni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Cioè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, una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minaccia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è un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potenziale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pericolo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può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sfruttare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altLang="it-IT" b="0" dirty="0" err="1">
                <a:latin typeface="Arial" panose="020B0604020202020204" pitchFamily="34" charset="0"/>
                <a:cs typeface="Arial" panose="020B0604020202020204" pitchFamily="34" charset="0"/>
              </a:rPr>
              <a:t>vulnerabilità</a:t>
            </a:r>
            <a:r>
              <a:rPr lang="en-US" altLang="it-IT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Attacco</a:t>
            </a:r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assalto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a 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deriva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da una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minaccia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b="0" i="0" noProof="0" dirty="0">
                <a:latin typeface="Arial" panose="020B0604020202020204" pitchFamily="34" charset="0"/>
                <a:cs typeface="Arial" panose="020B0604020202020204" pitchFamily="34" charset="0"/>
              </a:rPr>
              <a:t>intelligente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cioè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atto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intelligente, 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tentativo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deliberato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specialmente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nel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senso di 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metodo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o una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tecnica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) per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evadere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servizi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violare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politiche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 di un </a:t>
            </a:r>
            <a:r>
              <a:rPr lang="en-US" altLang="it-IT" b="0" i="0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b="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8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</a:rPr>
              <a:t>INSERIRE ESEMPIO</a:t>
            </a:r>
          </a:p>
        </p:txBody>
      </p:sp>
      <p:sp>
        <p:nvSpPr>
          <p:cNvPr id="27652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F8A70E-45EB-4646-A845-D70FC79B4188}" type="slidenum">
              <a:rPr lang="en-AU"/>
              <a:pPr>
                <a:spcBef>
                  <a:spcPct val="0"/>
                </a:spcBef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38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Cve</a:t>
            </a:r>
            <a:r>
              <a:rPr lang="it-IT" dirty="0"/>
              <a:t>: http://cve.mitre.org/cgi-bin/cvename.cgi?name=CVE-2015-3035</a:t>
            </a:r>
          </a:p>
          <a:p>
            <a:r>
              <a:rPr lang="it-IT" dirty="0"/>
              <a:t>Esempio:</a:t>
            </a:r>
            <a:r>
              <a:rPr lang="it-IT" baseline="0" dirty="0"/>
              <a:t> http://www.securityfocus.com/archive/1/archive/1/535240/100/0/threaded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0A34D6-EB4B-4C52-946F-3D46AC9FE52F}" type="slidenum">
              <a:rPr lang="en-AU" smtClean="0"/>
              <a:pPr>
                <a:defRPr/>
              </a:pPr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71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083B31-9E55-451F-8ACA-805311EDC336}" type="slidenum">
              <a:rPr lang="en-AU" altLang="it-IT"/>
              <a:pPr>
                <a:spcBef>
                  <a:spcPct val="0"/>
                </a:spcBef>
              </a:pPr>
              <a:t>26</a:t>
            </a:fld>
            <a:endParaRPr lang="en-AU" altLang="it-IT"/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t-IT">
                <a:latin typeface="Arial" panose="020B0604020202020204" pitchFamily="34" charset="0"/>
              </a:rPr>
              <a:t>This quote from the start of Ch0 ”Reader’s Guide” sets the scene for why we want to study these issues.</a:t>
            </a:r>
          </a:p>
          <a:p>
            <a:pPr eaLnBrk="1" hangingPunct="1"/>
            <a:endParaRPr lang="en-US" altLang="it-IT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3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5734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F7E8ECE-F995-40C6-94AC-820D3F693283}" type="slidenum">
              <a:rPr lang="en-AU" altLang="it-IT" smtClean="0"/>
              <a:pPr eaLnBrk="1" hangingPunct="1">
                <a:spcBef>
                  <a:spcPct val="0"/>
                </a:spcBef>
              </a:pPr>
              <a:t>33</a:t>
            </a:fld>
            <a:endParaRPr lang="en-AU" alt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informatica è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affascinante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complessa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per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alcuni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motivi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Non è semplice come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può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sembrare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requisiti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sembrano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chiari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ma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meccanismi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rispettarli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possono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essere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complessi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sottili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Nello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sviluppare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particolare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meccanismo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bisogna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considerare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attacchi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potenzali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spesso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inaspettati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Quindi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le procedure per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fornire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particolari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servizi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sono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spesso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controintuitive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Avendo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progettato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vari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meccanismi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, è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necessario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decidere dove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usarli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meccanismi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tipicamente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hanno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fare con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di un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particolare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protocollo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necessitano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partecipanti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abbiano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segrete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e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questo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porta al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creare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distribuire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proteggere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queste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informazioni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segrete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è una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battaglia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ingegno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cerca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trovare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falle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e il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progettista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cerca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chiuderle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C’è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tendenza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naturale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parte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utenti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sistemisti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percepire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come di poco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beneficio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gli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investimenti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sulla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finchè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viene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mancare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necessita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monitoraggio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continuo, difficile in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a breve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termine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è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troppo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spesso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ripensamento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viene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incorporata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in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solo dopo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progettazione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è complete</a:t>
            </a:r>
          </a:p>
          <a:p>
            <a:pPr eaLnBrk="1" hangingPunct="1"/>
            <a:r>
              <a:rPr lang="en-US" alt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Molti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utenti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amministratori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vedono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come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impedimento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a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efficiente</a:t>
            </a:r>
            <a:r>
              <a:rPr lang="en-US" altLang="it-IT" sz="1100" b="0" dirty="0">
                <a:latin typeface="Arial" panose="020B0604020202020204" pitchFamily="34" charset="0"/>
                <a:cs typeface="Arial" panose="020B0604020202020204" pitchFamily="34" charset="0"/>
              </a:rPr>
              <a:t> e semplice di un </a:t>
            </a:r>
            <a:r>
              <a:rPr lang="en-US" altLang="it-IT" sz="1100" b="0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alt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40449-96DC-41DB-9D25-0B52C01D1E87}" type="slidenum">
              <a:rPr lang="en-AU" altLang="it-IT"/>
              <a:pPr>
                <a:spcBef>
                  <a:spcPct val="0"/>
                </a:spcBef>
              </a:pPr>
              <a:t>34</a:t>
            </a:fld>
            <a:endParaRPr lang="en-AU" altLang="it-IT"/>
          </a:p>
        </p:txBody>
      </p:sp>
    </p:spTree>
    <p:extLst>
      <p:ext uri="{BB962C8B-B14F-4D97-AF65-F5344CB8AC3E}">
        <p14:creationId xmlns:p14="http://schemas.microsoft.com/office/powerpoint/2010/main" val="34542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6781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6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7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9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0DBC88-5827-470E-B866-8C28F05E9D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6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297EE8-3AB6-409E-934C-F786427231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2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5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2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565AF83-8D73-41B8-AB11-57AAAF6658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4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  <p:sldLayoutId id="2147484121" r:id="rId17"/>
    <p:sldLayoutId id="2147484122" r:id="rId18"/>
    <p:sldLayoutId id="2147484123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customXml" Target="../ink/ink1.xm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0.png"/><Relationship Id="rId4" Type="http://schemas.openxmlformats.org/officeDocument/2006/relationships/customXml" Target="../ink/ink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youtu.be/3UD738uE7Tg?t=21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cygwin\home\AgelinBee\antonianum\clean.tx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ianni@unical.it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4" Type="http://schemas.openxmlformats.org/officeDocument/2006/relationships/hyperlink" Target="mailto:Ianni@unical.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4672EB-02A8-48AB-BCFB-00B78DBA6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5A803-13A1-44E9-ACA9-889A5CC39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98" y="0"/>
            <a:ext cx="12192000" cy="6858000"/>
          </a:xfrm>
          <a:prstGeom prst="rect">
            <a:avLst/>
          </a:prstGeom>
          <a:solidFill>
            <a:srgbClr val="0D0D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82C52F-0333-430E-AF00-FA48A518A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286708"/>
          </a:xfrm>
          <a:prstGeom prst="rect">
            <a:avLst/>
          </a:prstGeom>
          <a:ln>
            <a:noFill/>
          </a:ln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9CCFFE-A385-4D35-8504-960F050EF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9"/>
          <a:stretch/>
        </p:blipFill>
        <p:spPr>
          <a:xfrm>
            <a:off x="0" y="0"/>
            <a:ext cx="12192000" cy="1627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41804-3572-46FD-8124-D3079B642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1" t="72447" r="32841"/>
          <a:stretch/>
        </p:blipFill>
        <p:spPr>
          <a:xfrm>
            <a:off x="6526134" y="3384053"/>
            <a:ext cx="2305206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16A1D8-3445-4B94-B595-2285C05E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72447" r="62822"/>
          <a:stretch/>
        </p:blipFill>
        <p:spPr>
          <a:xfrm>
            <a:off x="5443064" y="3371019"/>
            <a:ext cx="1451918" cy="1889621"/>
          </a:xfrm>
          <a:custGeom>
            <a:avLst/>
            <a:gdLst>
              <a:gd name="connsiteX0" fmla="*/ 8425821 w 12192000"/>
              <a:gd name="connsiteY0" fmla="*/ 2921316 h 3611460"/>
              <a:gd name="connsiteX1" fmla="*/ 8425821 w 12192000"/>
              <a:gd name="connsiteY1" fmla="*/ 3598426 h 3611460"/>
              <a:gd name="connsiteX2" fmla="*/ 9652455 w 12192000"/>
              <a:gd name="connsiteY2" fmla="*/ 3598426 h 3611460"/>
              <a:gd name="connsiteX3" fmla="*/ 9652455 w 12192000"/>
              <a:gd name="connsiteY3" fmla="*/ 2921316 h 3611460"/>
              <a:gd name="connsiteX4" fmla="*/ 0 w 12192000"/>
              <a:gd name="connsiteY4" fmla="*/ 0 h 3611460"/>
              <a:gd name="connsiteX5" fmla="*/ 12192000 w 12192000"/>
              <a:gd name="connsiteY5" fmla="*/ 0 h 3611460"/>
              <a:gd name="connsiteX6" fmla="*/ 12192000 w 12192000"/>
              <a:gd name="connsiteY6" fmla="*/ 3611460 h 3611460"/>
              <a:gd name="connsiteX7" fmla="*/ 0 w 12192000"/>
              <a:gd name="connsiteY7" fmla="*/ 3611460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611460">
                <a:moveTo>
                  <a:pt x="8425821" y="2921316"/>
                </a:moveTo>
                <a:lnTo>
                  <a:pt x="8425821" y="3598426"/>
                </a:lnTo>
                <a:lnTo>
                  <a:pt x="9652455" y="3598426"/>
                </a:lnTo>
                <a:lnTo>
                  <a:pt x="9652455" y="29213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611460"/>
                </a:lnTo>
                <a:lnTo>
                  <a:pt x="0" y="361146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A7483C-C90B-453F-AB53-60D8FDE6D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5" t="47340"/>
          <a:stretch/>
        </p:blipFill>
        <p:spPr>
          <a:xfrm>
            <a:off x="8965579" y="1675248"/>
            <a:ext cx="3237619" cy="3611460"/>
          </a:xfrm>
          <a:custGeom>
            <a:avLst/>
            <a:gdLst>
              <a:gd name="connsiteX0" fmla="*/ 2237500 w 3237619"/>
              <a:gd name="connsiteY0" fmla="*/ 2921316 h 3611460"/>
              <a:gd name="connsiteX1" fmla="*/ 2237500 w 3237619"/>
              <a:gd name="connsiteY1" fmla="*/ 3598426 h 3611460"/>
              <a:gd name="connsiteX2" fmla="*/ 2563236 w 3237619"/>
              <a:gd name="connsiteY2" fmla="*/ 3598426 h 3611460"/>
              <a:gd name="connsiteX3" fmla="*/ 2563236 w 3237619"/>
              <a:gd name="connsiteY3" fmla="*/ 2921316 h 3611460"/>
              <a:gd name="connsiteX4" fmla="*/ 0 w 3237619"/>
              <a:gd name="connsiteY4" fmla="*/ 0 h 3611460"/>
              <a:gd name="connsiteX5" fmla="*/ 3237619 w 3237619"/>
              <a:gd name="connsiteY5" fmla="*/ 0 h 3611460"/>
              <a:gd name="connsiteX6" fmla="*/ 3237619 w 3237619"/>
              <a:gd name="connsiteY6" fmla="*/ 3611460 h 3611460"/>
              <a:gd name="connsiteX7" fmla="*/ 557562 w 3237619"/>
              <a:gd name="connsiteY7" fmla="*/ 3611460 h 3611460"/>
              <a:gd name="connsiteX8" fmla="*/ 557562 w 3237619"/>
              <a:gd name="connsiteY8" fmla="*/ 2822752 h 3611460"/>
              <a:gd name="connsiteX9" fmla="*/ 0 w 3237619"/>
              <a:gd name="connsiteY9" fmla="*/ 2822752 h 36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7619" h="3611460">
                <a:moveTo>
                  <a:pt x="2237500" y="2921316"/>
                </a:moveTo>
                <a:lnTo>
                  <a:pt x="2237500" y="3598426"/>
                </a:lnTo>
                <a:lnTo>
                  <a:pt x="2563236" y="3598426"/>
                </a:lnTo>
                <a:lnTo>
                  <a:pt x="2563236" y="2921316"/>
                </a:lnTo>
                <a:close/>
                <a:moveTo>
                  <a:pt x="0" y="0"/>
                </a:moveTo>
                <a:lnTo>
                  <a:pt x="3237619" y="0"/>
                </a:lnTo>
                <a:lnTo>
                  <a:pt x="3237619" y="3611460"/>
                </a:lnTo>
                <a:lnTo>
                  <a:pt x="557562" y="3611460"/>
                </a:lnTo>
                <a:lnTo>
                  <a:pt x="557562" y="2822752"/>
                </a:lnTo>
                <a:lnTo>
                  <a:pt x="0" y="282275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6022B-E8C5-4DBD-9A82-D515FF323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5233" y="1124125"/>
            <a:ext cx="8689976" cy="1844385"/>
          </a:xfrm>
        </p:spPr>
        <p:txBody>
          <a:bodyPr>
            <a:normAutofit/>
          </a:bodyPr>
          <a:lstStyle/>
          <a:p>
            <a:r>
              <a:rPr lang="en-US" sz="4000" dirty="0" err="1"/>
              <a:t>Introduzione</a:t>
            </a:r>
            <a:r>
              <a:rPr lang="en-US" sz="4000" dirty="0"/>
              <a:t> al mondo </a:t>
            </a:r>
            <a:r>
              <a:rPr lang="en-US" sz="4000" dirty="0" err="1"/>
              <a:t>della</a:t>
            </a:r>
            <a:r>
              <a:rPr lang="en-US" sz="4000" dirty="0"/>
              <a:t> cybersecurity</a:t>
            </a:r>
            <a:endParaRPr lang="it-IT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BC3C4-F9DD-4204-9AF5-3B9A7CC95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233" y="3013746"/>
            <a:ext cx="8689976" cy="10788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G. Ianni</a:t>
            </a:r>
            <a:endParaRPr lang="it-I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magine 2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C12D5904-7FFA-4467-A1A0-8D47B220A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9"/>
          <a:stretch/>
        </p:blipFill>
        <p:spPr bwMode="auto">
          <a:xfrm>
            <a:off x="10505536" y="120346"/>
            <a:ext cx="153730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4467-9E81-4A9E-8CDE-8E0A2785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32656"/>
            <a:ext cx="10364451" cy="1596177"/>
          </a:xfrm>
        </p:spPr>
        <p:txBody>
          <a:bodyPr/>
          <a:lstStyle/>
          <a:p>
            <a:r>
              <a:rPr lang="en-US" dirty="0" err="1"/>
              <a:t>Attribuibilità</a:t>
            </a:r>
            <a:r>
              <a:rPr lang="en-US" dirty="0"/>
              <a:t> (accountability)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0D15-C839-43F4-8078-DA10BAEF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 ha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?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4648D-14A7-4F5D-A855-8EBD27EA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009" y="1988840"/>
            <a:ext cx="3266586" cy="4437112"/>
          </a:xfrm>
          <a:prstGeom prst="rect">
            <a:avLst/>
          </a:prstGeom>
        </p:spPr>
      </p:pic>
      <p:pic>
        <p:nvPicPr>
          <p:cNvPr id="3074" name="Picture 2" descr="Calciomercato, dal 2014 al 2017: quando la colpa è degli hacker...">
            <a:extLst>
              <a:ext uri="{FF2B5EF4-FFF2-40B4-BE49-F238E27FC236}">
                <a16:creationId xmlns:a16="http://schemas.microsoft.com/office/drawing/2014/main" id="{E072010B-E954-46DB-8941-83744FD3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212976"/>
            <a:ext cx="5424760" cy="27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uida per installare e giocare con il nuovo FX Store v1.1">
            <a:extLst>
              <a:ext uri="{FF2B5EF4-FFF2-40B4-BE49-F238E27FC236}">
                <a16:creationId xmlns:a16="http://schemas.microsoft.com/office/drawing/2014/main" id="{5392E655-6149-481C-A5BC-CACD47BDF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2700306"/>
            <a:ext cx="4014344" cy="293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6AC8-1300-45E2-B57B-2B7FAAFD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Affidabilità</a:t>
            </a:r>
            <a:r>
              <a:rPr lang="en-US" dirty="0"/>
              <a:t> (availability)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D3306-E424-4C15-ABDB-6F20E0AA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924AA6-D8D1-4531-ABB1-0F599BBD99D8}"/>
              </a:ext>
            </a:extLst>
          </p:cNvPr>
          <p:cNvGrpSpPr/>
          <p:nvPr/>
        </p:nvGrpSpPr>
        <p:grpSpPr>
          <a:xfrm>
            <a:off x="1991544" y="692696"/>
            <a:ext cx="8429625" cy="5614616"/>
            <a:chOff x="1881187" y="260648"/>
            <a:chExt cx="8429625" cy="5614616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BFCBFCD6-CC83-4236-B082-9638D4A7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87" y="260648"/>
              <a:ext cx="8429625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679B1F-D39D-40DB-A7F1-9476A0CE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1875" y="3889110"/>
              <a:ext cx="8328248" cy="198615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C34855-03C3-4018-96D0-7EBAD645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2060848"/>
            <a:ext cx="3752919" cy="4568550"/>
          </a:xfrm>
          <a:prstGeom prst="rect">
            <a:avLst/>
          </a:prstGeom>
        </p:spPr>
      </p:pic>
      <p:pic>
        <p:nvPicPr>
          <p:cNvPr id="5122" name="Picture 2" descr="What Is The Low Orbit Ion Cannon (LOIC)❓ Defend methods | Wallarm">
            <a:extLst>
              <a:ext uri="{FF2B5EF4-FFF2-40B4-BE49-F238E27FC236}">
                <a16:creationId xmlns:a16="http://schemas.microsoft.com/office/drawing/2014/main" id="{A83BD7F1-7A29-409F-B370-C4AC9085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061984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0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1EC1-407B-4044-BBD8-B199CD35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ragionamento</a:t>
            </a:r>
            <a:r>
              <a:rPr lang="en-US" dirty="0"/>
              <a:t> tonto del </a:t>
            </a:r>
            <a:r>
              <a:rPr lang="en-US" dirty="0" err="1"/>
              <a:t>giorno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C50D-8B6C-4883-A7BC-A4B87E1B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824" y="2055201"/>
            <a:ext cx="10364452" cy="3424107"/>
          </a:xfrm>
        </p:spPr>
        <p:txBody>
          <a:bodyPr/>
          <a:lstStyle/>
          <a:p>
            <a:r>
              <a:rPr lang="en-US" dirty="0"/>
              <a:t>“Il </a:t>
            </a:r>
            <a:r>
              <a:rPr lang="en-US" dirty="0" err="1"/>
              <a:t>problema</a:t>
            </a:r>
            <a:r>
              <a:rPr lang="en-US" dirty="0"/>
              <a:t> sono I </a:t>
            </a:r>
            <a:r>
              <a:rPr lang="en-US" dirty="0" err="1"/>
              <a:t>sistemi</a:t>
            </a:r>
            <a:r>
              <a:rPr lang="en-US" dirty="0"/>
              <a:t> di </a:t>
            </a:r>
            <a:r>
              <a:rPr lang="en-US" dirty="0" err="1"/>
              <a:t>sicurezza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Stuta</a:t>
            </a:r>
            <a:r>
              <a:rPr lang="en-US" dirty="0"/>
              <a:t> U firewall e </a:t>
            </a:r>
            <a:r>
              <a:rPr lang="en-US" dirty="0" err="1"/>
              <a:t>vida</a:t>
            </a:r>
            <a:r>
              <a:rPr lang="en-US" dirty="0"/>
              <a:t> ca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palata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“Caccia </a:t>
            </a:r>
            <a:r>
              <a:rPr lang="en-US" dirty="0" err="1"/>
              <a:t>s’ANTIVIRUS</a:t>
            </a:r>
            <a:r>
              <a:rPr lang="en-US" dirty="0"/>
              <a:t> E VIDA CUMU SPRIDA”</a:t>
            </a:r>
          </a:p>
          <a:p>
            <a:r>
              <a:rPr lang="en-US" dirty="0" err="1"/>
              <a:t>Falso</a:t>
            </a:r>
            <a:r>
              <a:rPr lang="en-US" dirty="0"/>
              <a:t> nesso causa </a:t>
            </a:r>
            <a:r>
              <a:rPr lang="en-US" dirty="0" err="1"/>
              <a:t>effetto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328B8986-B463-4749-9F0D-F0FB0DA4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171078"/>
            <a:ext cx="4002038" cy="43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F41F5-739F-416F-9817-A7141B69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61048"/>
            <a:ext cx="5383219" cy="25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9FF9-3A50-45C4-9820-79578BAD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Effetto</a:t>
            </a:r>
            <a:r>
              <a:rPr lang="en-US" dirty="0"/>
              <a:t> domino - pivoting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3B2CF-76B2-4FEC-8774-7CB5E2F97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214694"/>
            <a:ext cx="10669729" cy="3576506"/>
          </a:xfrm>
        </p:spPr>
        <p:txBody>
          <a:bodyPr>
            <a:normAutofit/>
          </a:bodyPr>
          <a:lstStyle/>
          <a:p>
            <a:r>
              <a:rPr lang="en-US" sz="2400" dirty="0"/>
              <a:t>APT = Advanced persistent Threat</a:t>
            </a:r>
          </a:p>
          <a:p>
            <a:pPr lvl="1"/>
            <a:r>
              <a:rPr lang="en-US" sz="2000" dirty="0" err="1"/>
              <a:t>Minacce</a:t>
            </a:r>
            <a:r>
              <a:rPr lang="en-US" sz="2000" dirty="0"/>
              <a:t> </a:t>
            </a:r>
            <a:r>
              <a:rPr lang="en-US" sz="2000" dirty="0" err="1"/>
              <a:t>sofisticate</a:t>
            </a:r>
            <a:r>
              <a:rPr lang="en-US" sz="2000" dirty="0"/>
              <a:t> e </a:t>
            </a:r>
            <a:r>
              <a:rPr lang="en-US" sz="2000" dirty="0" err="1"/>
              <a:t>persistenti</a:t>
            </a:r>
            <a:endParaRPr lang="it-IT" sz="2000" dirty="0"/>
          </a:p>
        </p:txBody>
      </p:sp>
      <p:pic>
        <p:nvPicPr>
          <p:cNvPr id="8194" name="Picture 2" descr="Good Habits Can Have a Domino Effect – Motion Health &amp;amp; Fitness">
            <a:extLst>
              <a:ext uri="{FF2B5EF4-FFF2-40B4-BE49-F238E27FC236}">
                <a16:creationId xmlns:a16="http://schemas.microsoft.com/office/drawing/2014/main" id="{0B6927D7-876C-463A-B3D5-C6635C45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892676"/>
            <a:ext cx="6409392" cy="33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ratteristiche di un attacco APT">
            <a:extLst>
              <a:ext uri="{FF2B5EF4-FFF2-40B4-BE49-F238E27FC236}">
                <a16:creationId xmlns:a16="http://schemas.microsoft.com/office/drawing/2014/main" id="{966E6C53-7061-4E02-A108-891F154D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8" y="3573016"/>
            <a:ext cx="4225651" cy="25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2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21E5-3899-4B16-B113-D2BD8A51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: Open source intelligence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EDB0-1F76-486D-A8AF-C5104D5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E768-C324-46F8-BDA7-B7E022B4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367085"/>
            <a:ext cx="9048328" cy="3581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54DA5-3AEF-4B68-A28E-F4FEF5D0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2054503"/>
            <a:ext cx="6198737" cy="41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9C22C-1B25-4467-A699-9509E95BC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90" y="2673556"/>
            <a:ext cx="10364452" cy="2811180"/>
          </a:xfrm>
          <a:prstGeom prst="rect">
            <a:avLst/>
          </a:prstGeom>
        </p:spPr>
      </p:pic>
      <p:pic>
        <p:nvPicPr>
          <p:cNvPr id="9218" name="Picture 2" descr="webcam camigliatello silano » MeteoCalabria">
            <a:extLst>
              <a:ext uri="{FF2B5EF4-FFF2-40B4-BE49-F238E27FC236}">
                <a16:creationId xmlns:a16="http://schemas.microsoft.com/office/drawing/2014/main" id="{B02427F0-EDA3-456D-9BD9-1C9E8116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376777"/>
            <a:ext cx="47910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D1BC-51A9-464F-B571-427AE7AC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Superficie</a:t>
            </a:r>
            <a:r>
              <a:rPr lang="en-US" dirty="0"/>
              <a:t> di </a:t>
            </a:r>
            <a:r>
              <a:rPr lang="en-US" dirty="0" err="1"/>
              <a:t>attacco</a:t>
            </a:r>
            <a:r>
              <a:rPr lang="en-US" dirty="0"/>
              <a:t> – </a:t>
            </a:r>
            <a:r>
              <a:rPr lang="en-US" dirty="0" err="1"/>
              <a:t>Perimetro</a:t>
            </a:r>
            <a:r>
              <a:rPr lang="en-US" dirty="0"/>
              <a:t> di </a:t>
            </a:r>
            <a:r>
              <a:rPr lang="en-US" dirty="0" err="1"/>
              <a:t>difesa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BBF5-40D7-4CCB-9D45-424E7226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What is an Attack Surface? (And How to Reduce It) | Okta">
            <a:extLst>
              <a:ext uri="{FF2B5EF4-FFF2-40B4-BE49-F238E27FC236}">
                <a16:creationId xmlns:a16="http://schemas.microsoft.com/office/drawing/2014/main" id="{AEF3E1C7-F670-4EDA-BC4D-82502C0F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509722"/>
            <a:ext cx="4950001" cy="3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llery of Safe House / KWK PROMES - 2">
            <a:extLst>
              <a:ext uri="{FF2B5EF4-FFF2-40B4-BE49-F238E27FC236}">
                <a16:creationId xmlns:a16="http://schemas.microsoft.com/office/drawing/2014/main" id="{A05342A5-44A4-40C0-A5CE-BDA9720C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214694"/>
            <a:ext cx="6153200" cy="410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Altra</a:t>
            </a:r>
            <a:r>
              <a:rPr lang="en-AU" dirty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terminologia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913774" y="2060848"/>
            <a:ext cx="10942865" cy="409039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it-IT" dirty="0" err="1"/>
              <a:t>Consideriamo</a:t>
            </a:r>
            <a:r>
              <a:rPr lang="en-US" altLang="it-IT" dirty="0"/>
              <a:t> 3 </a:t>
            </a:r>
            <a:r>
              <a:rPr lang="en-US" altLang="it-IT" dirty="0" err="1"/>
              <a:t>aspetti</a:t>
            </a:r>
            <a:r>
              <a:rPr lang="en-US" altLang="it-IT" dirty="0"/>
              <a:t> </a:t>
            </a:r>
            <a:r>
              <a:rPr lang="en-US" altLang="it-IT" dirty="0" err="1"/>
              <a:t>della</a:t>
            </a:r>
            <a:r>
              <a:rPr lang="en-US" altLang="it-IT" dirty="0"/>
              <a:t> </a:t>
            </a:r>
            <a:r>
              <a:rPr lang="en-US" altLang="it-IT" dirty="0" err="1"/>
              <a:t>sicurezza</a:t>
            </a:r>
            <a:r>
              <a:rPr lang="en-US" altLang="it-IT" dirty="0"/>
              <a:t> </a:t>
            </a:r>
            <a:r>
              <a:rPr lang="en-US" altLang="it-IT" dirty="0" err="1"/>
              <a:t>delle</a:t>
            </a:r>
            <a:r>
              <a:rPr lang="en-US" altLang="it-IT" dirty="0"/>
              <a:t> </a:t>
            </a:r>
            <a:r>
              <a:rPr lang="en-US" altLang="it-IT" dirty="0" err="1"/>
              <a:t>informazioni</a:t>
            </a:r>
            <a:r>
              <a:rPr lang="en-US" altLang="it-IT" dirty="0"/>
              <a:t>:</a:t>
            </a:r>
          </a:p>
          <a:p>
            <a:pPr lvl="1" eaLnBrk="1" hangingPunct="1"/>
            <a:r>
              <a:rPr lang="en-US" altLang="it-IT" b="1" dirty="0" err="1"/>
              <a:t>Attacco</a:t>
            </a:r>
            <a:r>
              <a:rPr lang="en-US" altLang="it-IT" b="1" dirty="0"/>
              <a:t> </a:t>
            </a:r>
            <a:r>
              <a:rPr lang="en-US" altLang="it-IT" b="1" dirty="0" err="1"/>
              <a:t>alla</a:t>
            </a:r>
            <a:r>
              <a:rPr lang="en-US" altLang="it-IT" b="1" dirty="0"/>
              <a:t> </a:t>
            </a:r>
            <a:r>
              <a:rPr lang="en-US" altLang="it-IT" b="1" dirty="0" err="1"/>
              <a:t>sicurezza</a:t>
            </a:r>
            <a:endParaRPr lang="en-US" altLang="it-IT" b="1" dirty="0"/>
          </a:p>
          <a:p>
            <a:pPr lvl="1" eaLnBrk="1" hangingPunct="1"/>
            <a:r>
              <a:rPr lang="en-US" altLang="it-IT" b="1" dirty="0" err="1"/>
              <a:t>Meccanismi</a:t>
            </a:r>
            <a:r>
              <a:rPr lang="en-US" altLang="it-IT" b="1" dirty="0"/>
              <a:t> di </a:t>
            </a:r>
            <a:r>
              <a:rPr lang="en-US" altLang="it-IT" b="1" dirty="0" err="1"/>
              <a:t>sicurezza</a:t>
            </a:r>
            <a:r>
              <a:rPr lang="en-US" altLang="it-IT" b="1" dirty="0"/>
              <a:t> (</a:t>
            </a:r>
            <a:r>
              <a:rPr lang="en-US" altLang="it-IT" b="1" dirty="0" err="1"/>
              <a:t>rilevamento</a:t>
            </a:r>
            <a:r>
              <a:rPr lang="en-US" altLang="it-IT" b="1" dirty="0"/>
              <a:t>, </a:t>
            </a:r>
            <a:r>
              <a:rPr lang="en-US" altLang="it-IT" b="1" dirty="0" err="1"/>
              <a:t>prevenzione</a:t>
            </a:r>
            <a:r>
              <a:rPr lang="en-US" altLang="it-IT" b="1" dirty="0"/>
              <a:t>, </a:t>
            </a:r>
            <a:r>
              <a:rPr lang="en-US" altLang="it-IT" b="1" dirty="0" err="1"/>
              <a:t>recupero</a:t>
            </a:r>
            <a:r>
              <a:rPr lang="en-US" altLang="it-IT" b="1" dirty="0"/>
              <a:t>)</a:t>
            </a:r>
          </a:p>
          <a:p>
            <a:pPr lvl="1" eaLnBrk="1" hangingPunct="1"/>
            <a:r>
              <a:rPr lang="en-US" altLang="it-IT" b="1" dirty="0" err="1"/>
              <a:t>Servizi</a:t>
            </a:r>
            <a:r>
              <a:rPr lang="en-US" altLang="it-IT" b="1" dirty="0"/>
              <a:t> di </a:t>
            </a:r>
            <a:r>
              <a:rPr lang="en-US" altLang="it-IT" b="1" dirty="0" err="1"/>
              <a:t>sicurezza</a:t>
            </a:r>
            <a:endParaRPr lang="en-US" altLang="it-IT" b="1" dirty="0"/>
          </a:p>
          <a:p>
            <a:pPr eaLnBrk="1" hangingPunct="1"/>
            <a:endParaRPr lang="en-AU" altLang="it-IT" dirty="0"/>
          </a:p>
          <a:p>
            <a:pPr eaLnBrk="1" hangingPunct="1"/>
            <a:r>
              <a:rPr lang="en-AU" altLang="it-IT" dirty="0"/>
              <a:t>Termini </a:t>
            </a:r>
            <a:r>
              <a:rPr lang="en-AU" altLang="it-IT" dirty="0" err="1"/>
              <a:t>noti</a:t>
            </a:r>
            <a:endParaRPr lang="en-AU" altLang="it-IT" dirty="0"/>
          </a:p>
          <a:p>
            <a:pPr lvl="1" eaLnBrk="1" hangingPunct="1"/>
            <a:r>
              <a:rPr lang="en-AU" altLang="it-IT" b="1" i="1" dirty="0" err="1"/>
              <a:t>Debolezza</a:t>
            </a:r>
            <a:r>
              <a:rPr lang="en-AU" altLang="it-IT" i="1" dirty="0"/>
              <a:t> – </a:t>
            </a:r>
            <a:r>
              <a:rPr lang="en-AU" altLang="it-IT" dirty="0"/>
              <a:t>un </a:t>
            </a:r>
            <a:r>
              <a:rPr lang="en-AU" altLang="it-IT" dirty="0" err="1"/>
              <a:t>tipo</a:t>
            </a:r>
            <a:r>
              <a:rPr lang="en-AU" altLang="it-IT" dirty="0"/>
              <a:t> di </a:t>
            </a:r>
            <a:r>
              <a:rPr lang="en-AU" altLang="it-IT" dirty="0" err="1"/>
              <a:t>comportamento</a:t>
            </a:r>
            <a:r>
              <a:rPr lang="en-AU" altLang="it-IT" dirty="0"/>
              <a:t> </a:t>
            </a:r>
            <a:r>
              <a:rPr lang="en-AU" altLang="it-IT" dirty="0" err="1"/>
              <a:t>che</a:t>
            </a:r>
            <a:r>
              <a:rPr lang="en-AU" altLang="it-IT" dirty="0"/>
              <a:t> </a:t>
            </a:r>
            <a:r>
              <a:rPr lang="en-AU" altLang="it-IT" dirty="0" err="1"/>
              <a:t>può</a:t>
            </a:r>
            <a:r>
              <a:rPr lang="en-AU" altLang="it-IT" dirty="0"/>
              <a:t> </a:t>
            </a:r>
            <a:r>
              <a:rPr lang="en-AU" altLang="it-IT" dirty="0" err="1"/>
              <a:t>generare</a:t>
            </a:r>
            <a:r>
              <a:rPr lang="en-AU" altLang="it-IT" dirty="0"/>
              <a:t> </a:t>
            </a:r>
            <a:r>
              <a:rPr lang="en-AU" altLang="it-IT" i="1" dirty="0" err="1"/>
              <a:t>minacce</a:t>
            </a:r>
            <a:endParaRPr lang="en-AU" altLang="it-IT" i="1" dirty="0"/>
          </a:p>
          <a:p>
            <a:pPr lvl="1" eaLnBrk="1" hangingPunct="1"/>
            <a:r>
              <a:rPr lang="en-AU" altLang="it-IT" b="1" i="1" dirty="0" err="1"/>
              <a:t>Minaccia</a:t>
            </a:r>
            <a:r>
              <a:rPr lang="en-AU" altLang="it-IT" b="1" i="1" dirty="0"/>
              <a:t>/</a:t>
            </a:r>
            <a:r>
              <a:rPr lang="en-AU" altLang="it-IT" b="1" i="1" dirty="0" err="1"/>
              <a:t>vulnerabilità</a:t>
            </a:r>
            <a:r>
              <a:rPr lang="en-US" altLang="it-IT" dirty="0"/>
              <a:t>–</a:t>
            </a:r>
            <a:r>
              <a:rPr lang="en-AU" altLang="it-IT" dirty="0"/>
              <a:t> </a:t>
            </a:r>
            <a:r>
              <a:rPr lang="it-IT" altLang="it-IT" dirty="0"/>
              <a:t>una potenziale violazione di sicurezza</a:t>
            </a:r>
            <a:endParaRPr lang="en-AU" altLang="it-IT" dirty="0"/>
          </a:p>
          <a:p>
            <a:pPr lvl="1" eaLnBrk="1" hangingPunct="1"/>
            <a:r>
              <a:rPr lang="en-AU" altLang="it-IT" b="1" i="1" dirty="0" err="1"/>
              <a:t>Attacco</a:t>
            </a:r>
            <a:r>
              <a:rPr lang="en-AU" altLang="it-IT" i="1" dirty="0"/>
              <a:t> </a:t>
            </a:r>
            <a:r>
              <a:rPr lang="en-US" altLang="it-IT" dirty="0"/>
              <a:t>–</a:t>
            </a:r>
            <a:r>
              <a:rPr lang="en-AU" altLang="it-IT" dirty="0"/>
              <a:t> un </a:t>
            </a:r>
            <a:r>
              <a:rPr lang="en-AU" altLang="it-IT" dirty="0" err="1"/>
              <a:t>assalto</a:t>
            </a:r>
            <a:r>
              <a:rPr lang="en-AU" altLang="it-IT" dirty="0"/>
              <a:t> </a:t>
            </a:r>
            <a:r>
              <a:rPr lang="en-AU" altLang="it-IT" dirty="0" err="1"/>
              <a:t>alla</a:t>
            </a:r>
            <a:r>
              <a:rPr lang="en-AU" altLang="it-IT" dirty="0"/>
              <a:t> </a:t>
            </a:r>
            <a:r>
              <a:rPr lang="en-AU" altLang="it-IT" dirty="0" err="1"/>
              <a:t>sicurezza</a:t>
            </a:r>
            <a:r>
              <a:rPr lang="en-AU" altLang="it-IT" dirty="0"/>
              <a:t> di un </a:t>
            </a:r>
            <a:r>
              <a:rPr lang="en-AU" altLang="it-IT" dirty="0" err="1"/>
              <a:t>sistema</a:t>
            </a:r>
            <a:r>
              <a:rPr lang="en-AU" altLang="it-IT" dirty="0"/>
              <a:t>, un </a:t>
            </a:r>
            <a:r>
              <a:rPr lang="en-AU" altLang="it-IT" dirty="0" err="1"/>
              <a:t>tentativo</a:t>
            </a:r>
            <a:r>
              <a:rPr lang="en-AU" altLang="it-IT" dirty="0"/>
              <a:t> di </a:t>
            </a:r>
            <a:r>
              <a:rPr lang="en-AU" altLang="it-IT" dirty="0" err="1"/>
              <a:t>evadere</a:t>
            </a:r>
            <a:r>
              <a:rPr lang="en-AU" altLang="it-IT" dirty="0"/>
              <a:t> </a:t>
            </a:r>
            <a:r>
              <a:rPr lang="en-AU" altLang="it-IT" dirty="0" err="1"/>
              <a:t>i</a:t>
            </a:r>
            <a:r>
              <a:rPr lang="en-AU" altLang="it-IT" dirty="0"/>
              <a:t> </a:t>
            </a:r>
            <a:r>
              <a:rPr lang="en-AU" altLang="it-IT" dirty="0" err="1"/>
              <a:t>servizi</a:t>
            </a:r>
            <a:r>
              <a:rPr lang="en-AU" altLang="it-IT" dirty="0"/>
              <a:t> di </a:t>
            </a:r>
            <a:r>
              <a:rPr lang="en-AU" altLang="it-IT" dirty="0" err="1"/>
              <a:t>sicurezza</a:t>
            </a:r>
            <a:r>
              <a:rPr lang="en-AU" altLang="it-IT" dirty="0"/>
              <a:t>, </a:t>
            </a:r>
            <a:r>
              <a:rPr lang="en-AU" altLang="it-IT" dirty="0" err="1"/>
              <a:t>spesso</a:t>
            </a:r>
            <a:r>
              <a:rPr lang="en-AU" altLang="it-IT" dirty="0"/>
              <a:t> </a:t>
            </a:r>
            <a:r>
              <a:rPr lang="en-AU" altLang="it-IT" dirty="0" err="1"/>
              <a:t>sfruttando</a:t>
            </a:r>
            <a:r>
              <a:rPr lang="en-AU" altLang="it-IT" dirty="0"/>
              <a:t> una </a:t>
            </a:r>
            <a:r>
              <a:rPr lang="en-AU" altLang="it-IT" dirty="0" err="1"/>
              <a:t>specifica</a:t>
            </a:r>
            <a:r>
              <a:rPr lang="en-AU" altLang="it-IT" dirty="0"/>
              <a:t> </a:t>
            </a:r>
            <a:r>
              <a:rPr lang="en-AU" altLang="it-IT" b="1" i="1" dirty="0" err="1"/>
              <a:t>vulnerabilità</a:t>
            </a:r>
            <a:r>
              <a:rPr lang="en-AU" altLang="it-IT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74" y="137271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it-IT" dirty="0"/>
              <a:t>DEBOLEZZA – ESEMPIO – Le CWE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61451"/>
              </p:ext>
            </p:extLst>
          </p:nvPr>
        </p:nvGraphicFramePr>
        <p:xfrm>
          <a:off x="1847840" y="1791147"/>
          <a:ext cx="8686800" cy="854075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r>
                        <a:rPr lang="it-IT" sz="2800" dirty="0">
                          <a:solidFill>
                            <a:srgbClr val="000066"/>
                          </a:solidFill>
                          <a:effectLst/>
                          <a:latin typeface="Verdana"/>
                        </a:rPr>
                        <a:t>CWE-602</a:t>
                      </a:r>
                      <a:endParaRPr lang="it-IT" sz="2800" dirty="0">
                        <a:effectLst/>
                        <a:latin typeface="Verdana"/>
                      </a:endParaRPr>
                    </a:p>
                  </a:txBody>
                  <a:tcPr marL="15240" marR="15240" marT="15251" marB="152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Validazione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dei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dati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ambiente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non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controllato</a:t>
                      </a:r>
                      <a:endParaRPr lang="en-US" sz="1800" dirty="0">
                        <a:effectLst/>
                        <a:latin typeface="Verdana"/>
                      </a:endParaRPr>
                    </a:p>
                  </a:txBody>
                  <a:tcPr marL="15240" marR="15240" marT="15251" marB="152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A410887-99FF-4ABA-8D16-47E7C7E4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068960"/>
            <a:ext cx="7032104" cy="3112681"/>
          </a:xfrm>
          <a:prstGeom prst="rect">
            <a:avLst/>
          </a:prstGeom>
        </p:spPr>
      </p:pic>
      <p:pic>
        <p:nvPicPr>
          <p:cNvPr id="10242" name="Picture 2" descr="No photo description available.">
            <a:extLst>
              <a:ext uri="{FF2B5EF4-FFF2-40B4-BE49-F238E27FC236}">
                <a16:creationId xmlns:a16="http://schemas.microsoft.com/office/drawing/2014/main" id="{68DE3B3B-801F-45C2-BEE2-6E597C33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91" y="3011705"/>
            <a:ext cx="3805394" cy="32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74" y="188640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it-IT" dirty="0"/>
              <a:t>Vulnerabilità – ESEMPIO – Le CVE</a:t>
            </a:r>
          </a:p>
        </p:txBody>
      </p:sp>
      <p:sp>
        <p:nvSpPr>
          <p:cNvPr id="28675" name="Segnaposto contenuto 2"/>
          <p:cNvSpPr>
            <a:spLocks noGrp="1"/>
          </p:cNvSpPr>
          <p:nvPr>
            <p:ph idx="1"/>
          </p:nvPr>
        </p:nvSpPr>
        <p:spPr>
          <a:xfrm>
            <a:off x="1774825" y="1557338"/>
            <a:ext cx="8686800" cy="4525962"/>
          </a:xfrm>
        </p:spPr>
        <p:txBody>
          <a:bodyPr/>
          <a:lstStyle/>
          <a:p>
            <a:r>
              <a:rPr lang="it-IT" dirty="0"/>
              <a:t>Alcuni casi di CWE-602: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84755-58E2-4D01-8E33-802359D2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145790"/>
            <a:ext cx="7439752" cy="4523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416" y="404664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it-IT" dirty="0"/>
              <a:t>ATTACCO - ESEMPIO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C01F2-47D1-458D-A1D5-92FA67ED59E1}"/>
              </a:ext>
            </a:extLst>
          </p:cNvPr>
          <p:cNvGrpSpPr/>
          <p:nvPr/>
        </p:nvGrpSpPr>
        <p:grpSpPr>
          <a:xfrm>
            <a:off x="335360" y="397371"/>
            <a:ext cx="9865096" cy="5970283"/>
            <a:chOff x="335360" y="2017812"/>
            <a:chExt cx="7143123" cy="43498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6C773F-49D5-44C5-A08D-29B28A21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0" y="2017812"/>
              <a:ext cx="7143123" cy="434984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72C989-2EE6-4819-AC5A-55453DB07D73}"/>
                    </a:ext>
                  </a:extLst>
                </p14:cNvPr>
                <p14:cNvContentPartPr/>
                <p14:nvPr/>
              </p14:nvContentPartPr>
              <p14:xfrm>
                <a:off x="2146367" y="3517957"/>
                <a:ext cx="1219680" cy="251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72C989-2EE6-4819-AC5A-55453DB07D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39849" y="3511661"/>
                  <a:ext cx="1232456" cy="25256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0093F5-F61B-4B94-9EB4-D9FF9019B3AF}"/>
                  </a:ext>
                </a:extLst>
              </p14:cNvPr>
              <p14:cNvContentPartPr/>
              <p14:nvPr/>
            </p14:nvContentPartPr>
            <p14:xfrm>
              <a:off x="3214847" y="3517957"/>
              <a:ext cx="151200" cy="15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0093F5-F61B-4B94-9EB4-D9FF9019B3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6207" y="3509317"/>
                <a:ext cx="168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016640-F1AB-42A0-AFD9-9133E680C6E4}"/>
                  </a:ext>
                </a:extLst>
              </p14:cNvPr>
              <p14:cNvContentPartPr/>
              <p14:nvPr/>
            </p14:nvContentPartPr>
            <p14:xfrm>
              <a:off x="1536887" y="663231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016640-F1AB-42A0-AFD9-9133E680C6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8247" y="66236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70A6085-D805-4CDF-84AF-D9F79972283C}"/>
              </a:ext>
            </a:extLst>
          </p:cNvPr>
          <p:cNvGrpSpPr/>
          <p:nvPr/>
        </p:nvGrpSpPr>
        <p:grpSpPr>
          <a:xfrm>
            <a:off x="479376" y="397371"/>
            <a:ext cx="10009112" cy="6142331"/>
            <a:chOff x="270517" y="2197793"/>
            <a:chExt cx="7272808" cy="42389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A145BA-2EDF-4ACC-B8AB-1FC93E69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0517" y="2197793"/>
              <a:ext cx="7272808" cy="423897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C475E8-A936-45B7-8A04-A94947BA5BE8}"/>
                    </a:ext>
                  </a:extLst>
                </p14:cNvPr>
                <p14:cNvContentPartPr/>
                <p14:nvPr/>
              </p14:nvContentPartPr>
              <p14:xfrm>
                <a:off x="1296407" y="5751397"/>
                <a:ext cx="12744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C475E8-A936-45B7-8A04-A94947BA5B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0129" y="5745186"/>
                  <a:ext cx="1287217" cy="25589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C931937-B098-4B91-AB1B-189C33E9EB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432" y="-114739"/>
            <a:ext cx="8208552" cy="65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6EE1-FBB8-4D79-B5FB-EA70F83E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3" y="360000"/>
            <a:ext cx="3805410" cy="6092675"/>
          </a:xfrm>
        </p:spPr>
        <p:txBody>
          <a:bodyPr anchor="t">
            <a:normAutofit/>
          </a:bodyPr>
          <a:lstStyle/>
          <a:p>
            <a:r>
              <a:rPr lang="en-US" sz="4400" dirty="0" err="1">
                <a:solidFill>
                  <a:schemeClr val="bg2"/>
                </a:solidFill>
              </a:rPr>
              <a:t>Sommario</a:t>
            </a:r>
            <a:endParaRPr lang="it-IT" sz="4400" dirty="0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5DA845-A6A5-4993-94F6-DD315C838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698775"/>
              </p:ext>
            </p:extLst>
          </p:nvPr>
        </p:nvGraphicFramePr>
        <p:xfrm>
          <a:off x="4979988" y="352425"/>
          <a:ext cx="6769100" cy="6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57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6DB5-8977-425B-BE9A-0DE7A3E2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72FD-CA24-437E-86B9-238AC78FB6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7C447-7465-49C8-BD8C-B2265DD4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22" y="1700808"/>
            <a:ext cx="5863140" cy="279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BCFB8-9BAB-4813-BA73-5F96DF058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175071"/>
            <a:ext cx="5517903" cy="3486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C456E-CF20-610A-E5BC-65347474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" y="3299092"/>
            <a:ext cx="5658372" cy="33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2691-A37C-4123-9FC4-3C0F4E54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 di </a:t>
            </a:r>
            <a:r>
              <a:rPr lang="en-US" dirty="0" err="1"/>
              <a:t>attacco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1FD-05E2-4E2F-8CD0-1BD172A5A4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09182-93AB-496F-95B7-192FDDF5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16832"/>
            <a:ext cx="6552728" cy="46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BC8E-71D5-432E-9CB9-4D34C753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di </a:t>
            </a:r>
            <a:r>
              <a:rPr lang="en-US" dirty="0" err="1"/>
              <a:t>sicurezza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64F9-B882-4837-AC25-50EC305C1A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384" y="2060848"/>
            <a:ext cx="11352584" cy="4392488"/>
          </a:xfrm>
        </p:spPr>
        <p:txBody>
          <a:bodyPr>
            <a:normAutofit/>
          </a:bodyPr>
          <a:lstStyle/>
          <a:p>
            <a:r>
              <a:rPr lang="en-US" sz="2800" dirty="0"/>
              <a:t>Firewall</a:t>
            </a:r>
          </a:p>
          <a:p>
            <a:pPr lvl="1"/>
            <a:r>
              <a:rPr lang="en-US" sz="2400" dirty="0"/>
              <a:t>Nextgen firewall, application firewall</a:t>
            </a:r>
          </a:p>
          <a:p>
            <a:pPr lvl="1"/>
            <a:r>
              <a:rPr lang="en-US" sz="2400" dirty="0"/>
              <a:t>Bastion server</a:t>
            </a:r>
          </a:p>
          <a:p>
            <a:r>
              <a:rPr lang="en-US" sz="2800" dirty="0"/>
              <a:t>Intrusion detection system, Intrusion protection system</a:t>
            </a:r>
          </a:p>
          <a:p>
            <a:r>
              <a:rPr lang="en-US" sz="2800" dirty="0"/>
              <a:t>SIEM</a:t>
            </a:r>
          </a:p>
          <a:p>
            <a:r>
              <a:rPr lang="en-US" sz="2800" dirty="0"/>
              <a:t>Antivirus, endpoint protection</a:t>
            </a:r>
          </a:p>
          <a:p>
            <a:endParaRPr lang="en-US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79453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4D48-2917-4348-9C6F-F21EEF1D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meccanismi</a:t>
            </a:r>
            <a:r>
              <a:rPr lang="en-US" dirty="0"/>
              <a:t> di </a:t>
            </a:r>
            <a:r>
              <a:rPr lang="en-US" dirty="0" err="1"/>
              <a:t>sicurezza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7E0D-B328-4817-80C2-8BB0457CE2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60" y="1988840"/>
            <a:ext cx="11662946" cy="439248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Public key infrastructure, </a:t>
            </a:r>
            <a:r>
              <a:rPr lang="en-US" sz="2800" dirty="0" err="1"/>
              <a:t>sistemi</a:t>
            </a:r>
            <a:r>
              <a:rPr lang="en-US" sz="2800" dirty="0"/>
              <a:t> di </a:t>
            </a:r>
            <a:r>
              <a:rPr lang="en-US" sz="2800" dirty="0" err="1"/>
              <a:t>firma</a:t>
            </a:r>
            <a:r>
              <a:rPr lang="en-US" sz="2800" dirty="0"/>
              <a:t> </a:t>
            </a:r>
            <a:r>
              <a:rPr lang="en-US" sz="2800" dirty="0" err="1"/>
              <a:t>digitale</a:t>
            </a:r>
            <a:endParaRPr lang="en-US" sz="2800" dirty="0"/>
          </a:p>
          <a:p>
            <a:r>
              <a:rPr lang="en-US" sz="2800" dirty="0"/>
              <a:t>Identity management</a:t>
            </a:r>
          </a:p>
          <a:p>
            <a:r>
              <a:rPr lang="en-US" sz="2800" dirty="0"/>
              <a:t>TLS, </a:t>
            </a:r>
            <a:r>
              <a:rPr lang="en-US" sz="2800" dirty="0" err="1"/>
              <a:t>VPn</a:t>
            </a:r>
            <a:endParaRPr lang="en-US" sz="2800" dirty="0"/>
          </a:p>
          <a:p>
            <a:r>
              <a:rPr lang="en-US" sz="2800" dirty="0"/>
              <a:t>DDOS mitigation</a:t>
            </a:r>
          </a:p>
          <a:p>
            <a:r>
              <a:rPr lang="en-US" sz="2800" dirty="0"/>
              <a:t>Incident response, best practices enforcement</a:t>
            </a:r>
          </a:p>
          <a:p>
            <a:r>
              <a:rPr lang="en-US" sz="2800" dirty="0"/>
              <a:t>Monitoring, maintenance, backup, disaster recovery</a:t>
            </a:r>
          </a:p>
          <a:p>
            <a:r>
              <a:rPr lang="en-US" sz="2800" dirty="0"/>
              <a:t>Secure code design &amp; testing</a:t>
            </a:r>
          </a:p>
          <a:p>
            <a:endParaRPr lang="en-US" sz="2800" dirty="0"/>
          </a:p>
          <a:p>
            <a:endParaRPr lang="en-US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89874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D7C8-A114-49DD-9153-E17C9094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</a:t>
            </a:r>
            <a:r>
              <a:rPr lang="en-US" dirty="0" err="1"/>
              <a:t>offensivi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4264-A653-4FEF-8EAE-921C522460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Discovery and scanning</a:t>
            </a:r>
          </a:p>
          <a:p>
            <a:r>
              <a:rPr lang="en-US" i="1" dirty="0"/>
              <a:t>Vulnerability assessment</a:t>
            </a:r>
          </a:p>
          <a:p>
            <a:r>
              <a:rPr lang="en-US" dirty="0"/>
              <a:t>EXPLOITING engines</a:t>
            </a:r>
          </a:p>
          <a:p>
            <a:r>
              <a:rPr lang="en-US" dirty="0"/>
              <a:t>Botnet, command &amp; control</a:t>
            </a:r>
          </a:p>
          <a:p>
            <a:r>
              <a:rPr lang="en-US" dirty="0"/>
              <a:t>Social engineering tools</a:t>
            </a:r>
            <a:endParaRPr lang="it-IT" dirty="0"/>
          </a:p>
        </p:txBody>
      </p:sp>
      <p:pic>
        <p:nvPicPr>
          <p:cNvPr id="1026" name="Picture 2" descr="Home page logo">
            <a:extLst>
              <a:ext uri="{FF2B5EF4-FFF2-40B4-BE49-F238E27FC236}">
                <a16:creationId xmlns:a16="http://schemas.microsoft.com/office/drawing/2014/main" id="{7F2DC27F-4510-011B-C1DC-951F4CF4F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862268"/>
            <a:ext cx="16002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VAS - Open Vulnerability Assessment Scanner">
            <a:extLst>
              <a:ext uri="{FF2B5EF4-FFF2-40B4-BE49-F238E27FC236}">
                <a16:creationId xmlns:a16="http://schemas.microsoft.com/office/drawing/2014/main" id="{C7C6797C-8B54-49F4-E9F9-D84BED7E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41" y="2495156"/>
            <a:ext cx="463226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Metasploit | Tools &amp; Components Explained | Imperva">
            <a:extLst>
              <a:ext uri="{FF2B5EF4-FFF2-40B4-BE49-F238E27FC236}">
                <a16:creationId xmlns:a16="http://schemas.microsoft.com/office/drawing/2014/main" id="{68BCED4C-6D5E-DAF6-5D0D-B09C247D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616306"/>
            <a:ext cx="2664296" cy="2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cking with Netcat part 2: Bind and reverse shells - Hacking Tutorials">
            <a:extLst>
              <a:ext uri="{FF2B5EF4-FFF2-40B4-BE49-F238E27FC236}">
                <a16:creationId xmlns:a16="http://schemas.microsoft.com/office/drawing/2014/main" id="{D7F3D8F7-7F02-9439-13F9-1DAE0BF4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235" y="3595963"/>
            <a:ext cx="3547666" cy="149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 Botnet? ❓ Definition, Types, Examples of Attack">
            <a:extLst>
              <a:ext uri="{FF2B5EF4-FFF2-40B4-BE49-F238E27FC236}">
                <a16:creationId xmlns:a16="http://schemas.microsoft.com/office/drawing/2014/main" id="{BE23867E-A427-7B9B-DA9E-C0EF1D3F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666" y="3487316"/>
            <a:ext cx="2849893" cy="170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t | Kali Linux Tools">
            <a:extLst>
              <a:ext uri="{FF2B5EF4-FFF2-40B4-BE49-F238E27FC236}">
                <a16:creationId xmlns:a16="http://schemas.microsoft.com/office/drawing/2014/main" id="{8F74D220-6DF9-138A-6A09-261282C0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5475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D9AC53-CB21-4667-9523-E6DC5D00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2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088057-01D5-4D42-A12D-0E87F8AA0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Falsi</a:t>
            </a:r>
            <a:r>
              <a:rPr lang="en-US" dirty="0"/>
              <a:t> </a:t>
            </a:r>
            <a:r>
              <a:rPr lang="en-US" dirty="0" err="1"/>
              <a:t>miti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83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063750" y="2133600"/>
            <a:ext cx="8229600" cy="39893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it-IT" sz="2800" i="1" dirty="0"/>
              <a:t>L'arte della guerra ci insegna a non fare affidamento sulla probabilità che il nemico non attacchi, ma sulla nostra preparazione a riceverlo; non sulla probabilità che non attacchi, ma piuttosto sul fatto che abbiamo reso la nostra posizione inattaccabile</a:t>
            </a:r>
            <a:endParaRPr lang="en-AU" altLang="it-IT" sz="2800" i="1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it-IT" b="1" dirty="0"/>
              <a:t>					—</a:t>
            </a:r>
            <a:r>
              <a:rPr lang="en-AU" altLang="it-IT" b="1" i="1" dirty="0"/>
              <a:t>The Art of War, </a:t>
            </a:r>
            <a:r>
              <a:rPr lang="en-AU" altLang="it-IT" b="1" dirty="0"/>
              <a:t>Sun Tzu</a:t>
            </a:r>
            <a:endParaRPr lang="en-AU" altLang="it-IT" dirty="0"/>
          </a:p>
          <a:p>
            <a:pPr eaLnBrk="1" hangingPunct="1">
              <a:lnSpc>
                <a:spcPct val="90000"/>
              </a:lnSpc>
            </a:pPr>
            <a:endParaRPr lang="en-AU" alt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408974"/>
            <a:ext cx="2467674" cy="24676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Alcuni falsi miti: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7408" y="2077083"/>
            <a:ext cx="10870857" cy="4162400"/>
          </a:xfrm>
        </p:spPr>
        <p:txBody>
          <a:bodyPr>
            <a:normAutofit/>
          </a:bodyPr>
          <a:lstStyle/>
          <a:p>
            <a:r>
              <a:rPr lang="it-IT" dirty="0">
                <a:latin typeface="Arial Black" panose="020B0A04020102020204" pitchFamily="34" charset="0"/>
              </a:rPr>
              <a:t>Mito 1</a:t>
            </a:r>
          </a:p>
          <a:p>
            <a:pPr lvl="1"/>
            <a:r>
              <a:rPr lang="it-IT" dirty="0"/>
              <a:t>Falso ottimismo: «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admin/admin </a:t>
            </a:r>
            <a:r>
              <a:rPr lang="it-IT" dirty="0"/>
              <a:t>è un buon login. </a:t>
            </a:r>
            <a:r>
              <a:rPr lang="it-IT" b="1" dirty="0"/>
              <a:t>Chi mai mi attaccherà.</a:t>
            </a:r>
            <a:r>
              <a:rPr lang="it-IT" dirty="0"/>
              <a:t>» </a:t>
            </a:r>
          </a:p>
          <a:p>
            <a:pPr marL="274320" lvl="1" indent="0">
              <a:buNone/>
            </a:pPr>
            <a:endParaRPr lang="it-IT" dirty="0"/>
          </a:p>
          <a:p>
            <a:r>
              <a:rPr lang="it-IT" dirty="0">
                <a:latin typeface="Arial Black" panose="020B0A04020102020204" pitchFamily="34" charset="0"/>
              </a:rPr>
              <a:t>Mito 2</a:t>
            </a:r>
          </a:p>
          <a:p>
            <a:pPr lvl="1"/>
            <a:r>
              <a:rPr lang="it-IT" dirty="0"/>
              <a:t>Falso pessimismo: «Tanto se me lo vogliono bucare me lo bucano»</a:t>
            </a:r>
          </a:p>
          <a:p>
            <a:pPr lvl="1"/>
            <a:r>
              <a:rPr lang="it-IT" dirty="0"/>
              <a:t>«Perché mettere contromisure? Se vogliono mi attaccano comunque»</a:t>
            </a:r>
          </a:p>
          <a:p>
            <a:pPr marL="274320" lvl="1" indent="0">
              <a:buNone/>
            </a:pPr>
            <a:endParaRPr lang="it-IT" dirty="0"/>
          </a:p>
          <a:p>
            <a:r>
              <a:rPr lang="it-IT" dirty="0">
                <a:latin typeface="Arial Black" panose="020B0A04020102020204" pitchFamily="34" charset="0"/>
              </a:rPr>
              <a:t>Mito 3</a:t>
            </a:r>
          </a:p>
          <a:p>
            <a:pPr lvl="1"/>
            <a:r>
              <a:rPr lang="it-IT" dirty="0"/>
              <a:t>«</a:t>
            </a:r>
            <a:r>
              <a:rPr lang="it-IT" b="1" dirty="0"/>
              <a:t>Un’infrastruttura troppo sicura sfida gli hacker</a:t>
            </a:r>
            <a:r>
              <a:rPr lang="it-IT" dirty="0"/>
              <a:t>. Saranno attirati al mio server come insetti alla luce»</a:t>
            </a:r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63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Stima del rischio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981200" y="1481329"/>
            <a:ext cx="4114800" cy="4525963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/>
              <a:t>Rischio = </a:t>
            </a:r>
          </a:p>
          <a:p>
            <a:pPr lvl="1"/>
            <a:r>
              <a:rPr lang="it-IT" dirty="0"/>
              <a:t>Probabilità x Gravità</a:t>
            </a:r>
          </a:p>
          <a:p>
            <a:r>
              <a:rPr lang="it-IT" dirty="0"/>
              <a:t>Gravità = </a:t>
            </a:r>
          </a:p>
          <a:p>
            <a:pPr lvl="1"/>
            <a:r>
              <a:rPr lang="it-IT" dirty="0"/>
              <a:t>Persone coinvolte x costo unitario</a:t>
            </a:r>
          </a:p>
          <a:p>
            <a:endParaRPr lang="it-IT" dirty="0"/>
          </a:p>
          <a:p>
            <a:r>
              <a:rPr lang="it-IT" dirty="0"/>
              <a:t>ISO 31000:2018</a:t>
            </a:r>
          </a:p>
          <a:p>
            <a:pPr lvl="1"/>
            <a:r>
              <a:rPr lang="it-IT" dirty="0"/>
              <a:t>Gestione del rischio</a:t>
            </a:r>
          </a:p>
          <a:p>
            <a:r>
              <a:rPr lang="it-IT" dirty="0"/>
              <a:t>ISO 2700X:2018</a:t>
            </a:r>
          </a:p>
          <a:p>
            <a:pPr lvl="1"/>
            <a:endParaRPr lang="it-IT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D749F17F-388F-42D0-9BAF-1D366FD3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90" y="425354"/>
            <a:ext cx="4089685" cy="60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6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Mitigazione del rischio: due diverse prospettive d’attacco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95400" y="2420888"/>
            <a:ext cx="11086881" cy="4014235"/>
          </a:xfrm>
        </p:spPr>
        <p:txBody>
          <a:bodyPr>
            <a:normAutofit lnSpcReduction="10000"/>
          </a:bodyPr>
          <a:lstStyle/>
          <a:p>
            <a:r>
              <a:rPr lang="it-IT" sz="2800" dirty="0"/>
              <a:t>Campagne d’attacco massicce</a:t>
            </a:r>
          </a:p>
          <a:p>
            <a:pPr lvl="1"/>
            <a:r>
              <a:rPr lang="it-IT" sz="2400" dirty="0"/>
              <a:t>Non importa di vittime specifiche ma si scandagliano milioni di target</a:t>
            </a:r>
          </a:p>
          <a:p>
            <a:pPr lvl="1"/>
            <a:r>
              <a:rPr lang="it-IT" sz="2400" dirty="0"/>
              <a:t>Gli attaccanti non sfruttano specifiche informazioni sulle vittime</a:t>
            </a:r>
          </a:p>
          <a:p>
            <a:pPr marL="274320" lvl="1" indent="0">
              <a:buNone/>
            </a:pPr>
            <a:endParaRPr lang="it-IT" sz="2400" dirty="0"/>
          </a:p>
          <a:p>
            <a:r>
              <a:rPr lang="it-IT" sz="2800" dirty="0"/>
              <a:t>Attacchi mirati</a:t>
            </a:r>
          </a:p>
          <a:p>
            <a:pPr lvl="1"/>
            <a:r>
              <a:rPr lang="it-IT" sz="2400" dirty="0"/>
              <a:t>Si mira a specifici utenti/compagnie</a:t>
            </a:r>
          </a:p>
          <a:p>
            <a:pPr lvl="1"/>
            <a:r>
              <a:rPr lang="it-IT" sz="2400" dirty="0"/>
              <a:t>Gli attaccanti possono sfruttare specifiche informazioni sulla vittima</a:t>
            </a:r>
          </a:p>
          <a:p>
            <a:pPr lvl="1"/>
            <a:endParaRPr lang="it-IT" sz="2400" dirty="0"/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96605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5B5482-C913-47FC-A684-0232CF2B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</a:t>
            </a:r>
            <a:r>
              <a:rPr lang="en-US" dirty="0"/>
              <a:t> 1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22C024-9033-43A8-AB17-AD3431CCC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dizionario</a:t>
            </a:r>
            <a:r>
              <a:rPr lang="en-US" dirty="0"/>
              <a:t> di parole </a:t>
            </a:r>
            <a:r>
              <a:rPr lang="en-US" dirty="0" err="1"/>
              <a:t>chiave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973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attacco massiccio: phishing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8671D-167E-4DEC-876D-E8449F79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48" y="2159004"/>
            <a:ext cx="7308304" cy="43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37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9F08F-BA05-4719-8A2F-ADC0ED91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Mitigazione</a:t>
            </a:r>
            <a:r>
              <a:rPr lang="en-US" dirty="0"/>
              <a:t> del </a:t>
            </a:r>
            <a:r>
              <a:rPr lang="en-US" dirty="0" err="1"/>
              <a:t>rischio</a:t>
            </a:r>
            <a:r>
              <a:rPr lang="en-US" dirty="0"/>
              <a:t>: </a:t>
            </a:r>
            <a:r>
              <a:rPr lang="en-US" dirty="0" err="1"/>
              <a:t>esempi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7A4671-1088-4D6C-AB4E-65AAD28B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988840"/>
            <a:ext cx="11233248" cy="4320479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Crittografare</a:t>
            </a:r>
            <a:r>
              <a:rPr lang="en-US" sz="2800" dirty="0"/>
              <a:t> </a:t>
            </a:r>
            <a:r>
              <a:rPr lang="en-US" sz="2800" dirty="0" err="1"/>
              <a:t>gli</a:t>
            </a:r>
            <a:r>
              <a:rPr lang="en-US" sz="2800" dirty="0"/>
              <a:t> hard drive</a:t>
            </a:r>
          </a:p>
          <a:p>
            <a:pPr lvl="1"/>
            <a:r>
              <a:rPr lang="en-US" sz="2400" dirty="0" err="1"/>
              <a:t>Riduce</a:t>
            </a:r>
            <a:r>
              <a:rPr lang="en-US" sz="2400" dirty="0"/>
              <a:t> </a:t>
            </a:r>
            <a:r>
              <a:rPr lang="en-US" sz="2400" b="1" dirty="0" err="1"/>
              <a:t>parte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superficie</a:t>
            </a:r>
            <a:r>
              <a:rPr lang="en-US" sz="2400" dirty="0"/>
              <a:t> </a:t>
            </a:r>
            <a:r>
              <a:rPr lang="en-US" sz="2400" dirty="0" err="1"/>
              <a:t>d’attacco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 err="1"/>
              <a:t>Autenticazione</a:t>
            </a:r>
            <a:r>
              <a:rPr lang="en-US" sz="2800" dirty="0"/>
              <a:t> </a:t>
            </a:r>
            <a:r>
              <a:rPr lang="en-US" sz="2800" dirty="0" err="1"/>
              <a:t>biometrica</a:t>
            </a:r>
            <a:endParaRPr lang="en-US" sz="2800" dirty="0"/>
          </a:p>
          <a:p>
            <a:pPr lvl="1"/>
            <a:r>
              <a:rPr lang="en-US" sz="2400" dirty="0" err="1"/>
              <a:t>Previene</a:t>
            </a:r>
            <a:r>
              <a:rPr lang="en-US" sz="2400" dirty="0"/>
              <a:t> </a:t>
            </a:r>
            <a:r>
              <a:rPr lang="en-US" sz="2400" b="1" dirty="0" err="1"/>
              <a:t>alcune</a:t>
            </a:r>
            <a:r>
              <a:rPr lang="en-US" sz="2400" b="1" dirty="0"/>
              <a:t> </a:t>
            </a:r>
            <a:r>
              <a:rPr lang="en-US" sz="2400" b="1" dirty="0" err="1"/>
              <a:t>forme</a:t>
            </a:r>
            <a:r>
              <a:rPr lang="en-US" sz="2400" b="1" dirty="0"/>
              <a:t> </a:t>
            </a:r>
            <a:r>
              <a:rPr lang="en-US" sz="2400" dirty="0"/>
              <a:t>di </a:t>
            </a:r>
            <a:r>
              <a:rPr lang="en-US" sz="2400" dirty="0" err="1"/>
              <a:t>furto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credenziali</a:t>
            </a:r>
            <a:r>
              <a:rPr lang="en-US" sz="2400" dirty="0"/>
              <a:t> di accesso</a:t>
            </a:r>
          </a:p>
          <a:p>
            <a:pPr lvl="1"/>
            <a:endParaRPr lang="en-US" sz="2400" dirty="0"/>
          </a:p>
          <a:p>
            <a:r>
              <a:rPr lang="en-US" sz="2800" dirty="0"/>
              <a:t>Firewalls</a:t>
            </a:r>
          </a:p>
          <a:p>
            <a:pPr lvl="1"/>
            <a:r>
              <a:rPr lang="en-US" sz="2400" dirty="0" err="1"/>
              <a:t>Bloccano</a:t>
            </a:r>
            <a:r>
              <a:rPr lang="en-US" sz="2400" dirty="0"/>
              <a:t> </a:t>
            </a:r>
            <a:r>
              <a:rPr lang="en-US" sz="2400" b="1" dirty="0" err="1"/>
              <a:t>parte</a:t>
            </a:r>
            <a:r>
              <a:rPr lang="en-US" sz="2400" dirty="0"/>
              <a:t> del traffico </a:t>
            </a:r>
            <a:r>
              <a:rPr lang="en-US" sz="2400" dirty="0" err="1"/>
              <a:t>indesiderato</a:t>
            </a:r>
            <a:endParaRPr lang="en-US" sz="2400" dirty="0"/>
          </a:p>
          <a:p>
            <a:pPr marL="27432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449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498AEF5-E113-47B2-B078-D21EA9DD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Il dilemma degli anti-taccheggio</a:t>
            </a:r>
          </a:p>
        </p:txBody>
      </p:sp>
      <p:pic>
        <p:nvPicPr>
          <p:cNvPr id="3074" name="Picture 2" descr="Image result for guardia supermercato">
            <a:extLst>
              <a:ext uri="{FF2B5EF4-FFF2-40B4-BE49-F238E27FC236}">
                <a16:creationId xmlns:a16="http://schemas.microsoft.com/office/drawing/2014/main" id="{0B7B016A-28BF-45EC-9670-3F649FE4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950725"/>
            <a:ext cx="4834880" cy="27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ntitaccheggio">
            <a:extLst>
              <a:ext uri="{FF2B5EF4-FFF2-40B4-BE49-F238E27FC236}">
                <a16:creationId xmlns:a16="http://schemas.microsoft.com/office/drawing/2014/main" id="{C345A484-799E-4FF7-9F4E-F5D22347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22" y="2769992"/>
            <a:ext cx="645795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1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74" y="332656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it-IT" dirty="0"/>
              <a:t>Un problema di equilibrio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81200" y="1775629"/>
            <a:ext cx="8229600" cy="4876800"/>
          </a:xfrm>
        </p:spPr>
        <p:txBody>
          <a:bodyPr>
            <a:normAutofit/>
          </a:bodyPr>
          <a:lstStyle/>
          <a:p>
            <a:pPr>
              <a:buFont typeface="Wingdings 2"/>
              <a:buChar char=""/>
              <a:defRPr/>
            </a:pPr>
            <a:r>
              <a:rPr lang="it-IT" dirty="0"/>
              <a:t> Perdita economica del proprio ente dovuta a perdita di dati, effrazioni informatiche (multe del garante…) = L</a:t>
            </a:r>
          </a:p>
          <a:p>
            <a:pPr>
              <a:buFont typeface="Wingdings 2"/>
              <a:buChar char=""/>
              <a:defRPr/>
            </a:pPr>
            <a:r>
              <a:rPr lang="it-IT" dirty="0"/>
              <a:t> Costi per la messa in sicurezza, costi del rallentamento del processo produttivo = S+R</a:t>
            </a:r>
          </a:p>
          <a:p>
            <a:pPr marL="0" indent="0" algn="ctr">
              <a:buNone/>
              <a:defRPr/>
            </a:pPr>
            <a:r>
              <a:rPr lang="it-IT" sz="4400" dirty="0"/>
              <a:t>L &gt; S+R</a:t>
            </a: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2855641" y="6536378"/>
            <a:ext cx="41744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it-IT" sz="1200">
              <a:latin typeface="Verdana" pitchFamily="34" charset="0"/>
            </a:endParaRPr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2894086746"/>
              </p:ext>
            </p:extLst>
          </p:nvPr>
        </p:nvGraphicFramePr>
        <p:xfrm>
          <a:off x="6744072" y="3717032"/>
          <a:ext cx="4176464" cy="270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13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7814"/>
            <a:ext cx="8534400" cy="1139825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Sfide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poste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dalla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cybersecurity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black">
          <a:xfrm>
            <a:off x="1905000" y="1524000"/>
            <a:ext cx="894352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latin typeface="Arial" pitchFamily="-107" charset="0"/>
                <a:ea typeface="+mn-ea"/>
              </a:rPr>
              <a:t>Non è semplice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 err="1">
                <a:latin typeface="Arial" pitchFamily="-107" charset="0"/>
                <a:ea typeface="+mn-ea"/>
              </a:rPr>
              <a:t>Bisogna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considerare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attacchi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potenziali</a:t>
            </a:r>
            <a:endParaRPr lang="en-US" sz="2800" dirty="0">
              <a:latin typeface="Arial" pitchFamily="-107" charset="0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latin typeface="Arial" pitchFamily="-107" charset="0"/>
                <a:ea typeface="+mn-ea"/>
              </a:rPr>
              <a:t>Procedure non intuitive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latin typeface="Arial" pitchFamily="-107" charset="0"/>
                <a:ea typeface="+mn-ea"/>
              </a:rPr>
              <a:t>Ha a </a:t>
            </a:r>
            <a:r>
              <a:rPr lang="en-US" sz="2800" dirty="0" err="1">
                <a:latin typeface="Arial" pitchFamily="-107" charset="0"/>
                <a:ea typeface="+mn-ea"/>
              </a:rPr>
              <a:t>che</a:t>
            </a:r>
            <a:r>
              <a:rPr lang="en-US" sz="2800" dirty="0">
                <a:latin typeface="Arial" pitchFamily="-107" charset="0"/>
                <a:ea typeface="+mn-ea"/>
              </a:rPr>
              <a:t> fare con </a:t>
            </a:r>
            <a:r>
              <a:rPr lang="en-US" sz="2800" dirty="0" err="1">
                <a:latin typeface="Arial" pitchFamily="-107" charset="0"/>
                <a:ea typeface="+mn-ea"/>
              </a:rPr>
              <a:t>algoritmi</a:t>
            </a:r>
            <a:r>
              <a:rPr lang="en-US" sz="2800" dirty="0">
                <a:latin typeface="Arial" pitchFamily="-107" charset="0"/>
                <a:ea typeface="+mn-ea"/>
              </a:rPr>
              <a:t> e </a:t>
            </a:r>
            <a:r>
              <a:rPr lang="en-US" sz="2800" dirty="0" err="1">
                <a:latin typeface="Arial" pitchFamily="-107" charset="0"/>
                <a:ea typeface="+mn-ea"/>
              </a:rPr>
              <a:t>informazioni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segrete</a:t>
            </a:r>
            <a:endParaRPr lang="en-US" sz="2800" dirty="0">
              <a:latin typeface="Arial" pitchFamily="-107" charset="0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 err="1">
                <a:latin typeface="Arial" pitchFamily="-107" charset="0"/>
                <a:ea typeface="+mn-ea"/>
              </a:rPr>
              <a:t>Bisogna</a:t>
            </a:r>
            <a:r>
              <a:rPr lang="en-US" sz="2800" dirty="0">
                <a:latin typeface="Arial" pitchFamily="-107" charset="0"/>
                <a:ea typeface="+mn-ea"/>
              </a:rPr>
              <a:t> decidere dove </a:t>
            </a:r>
            <a:r>
              <a:rPr lang="en-US" sz="2800" dirty="0" err="1">
                <a:latin typeface="Arial" pitchFamily="-107" charset="0"/>
                <a:ea typeface="+mn-ea"/>
              </a:rPr>
              <a:t>impiegare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i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meccanismi</a:t>
            </a:r>
            <a:endParaRPr lang="en-US" sz="2800" dirty="0">
              <a:latin typeface="Arial" pitchFamily="-107" charset="0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latin typeface="Arial" pitchFamily="-107" charset="0"/>
                <a:ea typeface="+mn-ea"/>
              </a:rPr>
              <a:t>Battaglia di </a:t>
            </a:r>
            <a:r>
              <a:rPr lang="en-US" sz="2800" dirty="0" err="1">
                <a:latin typeface="Arial" pitchFamily="-107" charset="0"/>
                <a:ea typeface="+mn-ea"/>
              </a:rPr>
              <a:t>ingegno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tra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attaccante</a:t>
            </a:r>
            <a:r>
              <a:rPr lang="en-US" sz="2800" dirty="0">
                <a:latin typeface="Arial" pitchFamily="-107" charset="0"/>
                <a:ea typeface="+mn-ea"/>
              </a:rPr>
              <a:t>/</a:t>
            </a:r>
            <a:r>
              <a:rPr lang="en-US" sz="2800" dirty="0" err="1">
                <a:latin typeface="Arial" pitchFamily="-107" charset="0"/>
                <a:ea typeface="+mn-ea"/>
              </a:rPr>
              <a:t>difensore</a:t>
            </a:r>
            <a:endParaRPr lang="en-US" sz="2800" dirty="0">
              <a:latin typeface="Arial" pitchFamily="-107" charset="0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Non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viene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percepita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come un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beneficio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 err="1">
                <a:latin typeface="Arial" pitchFamily="-107" charset="0"/>
                <a:ea typeface="+mn-ea"/>
              </a:rPr>
              <a:t>Necessita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monitoraggio</a:t>
            </a:r>
            <a:r>
              <a:rPr lang="en-US" sz="2800" dirty="0"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latin typeface="Arial" pitchFamily="-107" charset="0"/>
                <a:ea typeface="+mn-ea"/>
              </a:rPr>
              <a:t>regolare</a:t>
            </a:r>
            <a:endParaRPr lang="en-US" sz="2800" dirty="0">
              <a:latin typeface="Arial" pitchFamily="-107" charset="0"/>
              <a:ea typeface="+mn-ea"/>
            </a:endParaRP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Troppo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spesso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ci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si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itchFamily="-107" charset="0"/>
                <a:ea typeface="+mn-ea"/>
              </a:rPr>
              <a:t>pensa</a:t>
            </a:r>
            <a:r>
              <a:rPr lang="en-US" sz="2800" dirty="0">
                <a:solidFill>
                  <a:srgbClr val="FF0000"/>
                </a:solidFill>
                <a:latin typeface="Arial" pitchFamily="-107" charset="0"/>
                <a:ea typeface="+mn-ea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" pitchFamily="-107" charset="0"/>
                <a:ea typeface="+mn-ea"/>
              </a:rPr>
              <a:t>DOPO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Times" pitchFamily="-107" charset="0"/>
              <a:buAutoNum type="arabicPeriod"/>
              <a:defRPr/>
            </a:pPr>
            <a:r>
              <a:rPr lang="en-US" sz="2800" dirty="0">
                <a:latin typeface="Arial" pitchFamily="-107" charset="0"/>
                <a:ea typeface="+mn-ea"/>
              </a:rPr>
              <a:t>Vista come un </a:t>
            </a:r>
            <a:r>
              <a:rPr lang="en-US" sz="2800" dirty="0" err="1">
                <a:latin typeface="Arial" pitchFamily="-107" charset="0"/>
                <a:ea typeface="+mn-ea"/>
              </a:rPr>
              <a:t>impedimento</a:t>
            </a:r>
            <a:r>
              <a:rPr lang="en-US" sz="2800" dirty="0">
                <a:latin typeface="Arial" pitchFamily="-107" charset="0"/>
                <a:ea typeface="+mn-ea"/>
              </a:rPr>
              <a:t> a </a:t>
            </a:r>
            <a:r>
              <a:rPr lang="en-US" sz="2800" dirty="0" err="1">
                <a:latin typeface="Arial" pitchFamily="-107" charset="0"/>
                <a:ea typeface="+mn-ea"/>
              </a:rPr>
              <a:t>usare</a:t>
            </a:r>
            <a:r>
              <a:rPr lang="en-US" sz="2800" dirty="0">
                <a:latin typeface="Arial" pitchFamily="-107" charset="0"/>
                <a:ea typeface="+mn-ea"/>
              </a:rPr>
              <a:t> un </a:t>
            </a:r>
            <a:r>
              <a:rPr lang="en-US" sz="2800" dirty="0" err="1">
                <a:latin typeface="Arial" pitchFamily="-107" charset="0"/>
                <a:ea typeface="+mn-ea"/>
              </a:rPr>
              <a:t>sistema</a:t>
            </a:r>
            <a:endParaRPr lang="en-US" sz="2800" dirty="0">
              <a:latin typeface="Arial" pitchFamily="-107" charset="0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33442-7654-42B4-AAF3-A08B695D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3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43B878-4FFF-48B3-91F6-E5FD8178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Applicazioni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tubo</a:t>
            </a:r>
            <a:r>
              <a:rPr lang="en-US" dirty="0"/>
              <a:t>”</a:t>
            </a:r>
            <a:endParaRPr lang="it-IT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30CF1E3C-BFBC-429A-BC8A-639EBAF4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13" y="620688"/>
            <a:ext cx="4730972" cy="1500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13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Attacchi</a:t>
            </a:r>
            <a:r>
              <a:rPr lang="en-AU" dirty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passivi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772816"/>
            <a:ext cx="8450767" cy="43614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Attacchi</a:t>
            </a:r>
            <a:r>
              <a:rPr lang="en-AU" dirty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AU" dirty="0" err="1">
                <a:ea typeface="ＭＳ Ｐゴシック" pitchFamily="-107" charset="-128"/>
                <a:cs typeface="ＭＳ Ｐゴシック" pitchFamily="-107" charset="-128"/>
              </a:rPr>
              <a:t>attivi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2817"/>
            <a:ext cx="8496944" cy="431550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7828-C6E7-406F-BA79-D954D03E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1567E-BF3B-4B31-B57A-307E9E37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6F93D-C513-4F77-B205-8467F85FF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0" b="15350"/>
          <a:stretch/>
        </p:blipFill>
        <p:spPr>
          <a:xfrm>
            <a:off x="2639616" y="585184"/>
            <a:ext cx="6724085" cy="57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2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233D1-7A69-411F-A619-A4667FFF15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6C1C2D-DF56-4483-B1B3-5C3911A9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3" y="908720"/>
            <a:ext cx="10364451" cy="54953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6D1940-A91D-4547-A49F-D6096C61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548680"/>
            <a:ext cx="10364451" cy="1596177"/>
          </a:xfrm>
        </p:spPr>
        <p:txBody>
          <a:bodyPr/>
          <a:lstStyle/>
          <a:p>
            <a:r>
              <a:rPr lang="en-US" dirty="0" err="1"/>
              <a:t>L’infrastruttura</a:t>
            </a:r>
            <a:r>
              <a:rPr lang="en-US" dirty="0"/>
              <a:t> TLS (“HTTPS”)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582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DIZIONARIO - I</a:t>
            </a:r>
          </a:p>
        </p:txBody>
      </p:sp>
      <p:sp>
        <p:nvSpPr>
          <p:cNvPr id="22531" name="Segnaposto contenuto 2"/>
          <p:cNvSpPr>
            <a:spLocks noGrp="1"/>
          </p:cNvSpPr>
          <p:nvPr>
            <p:ph idx="1"/>
          </p:nvPr>
        </p:nvSpPr>
        <p:spPr>
          <a:xfrm>
            <a:off x="983432" y="980728"/>
            <a:ext cx="10225136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it-IT" b="1" dirty="0">
                <a:solidFill>
                  <a:schemeClr val="accent2"/>
                </a:solidFill>
              </a:rPr>
              <a:t>Chi/cosa è nel campo:</a:t>
            </a:r>
          </a:p>
          <a:p>
            <a:pPr lvl="1" eaLnBrk="1" hangingPunct="1"/>
            <a:r>
              <a:rPr lang="it-IT" altLang="it-IT" dirty="0" err="1"/>
              <a:t>Computers</a:t>
            </a:r>
            <a:endParaRPr lang="it-IT" altLang="it-IT" dirty="0"/>
          </a:p>
          <a:p>
            <a:pPr lvl="1" eaLnBrk="1" hangingPunct="1"/>
            <a:r>
              <a:rPr lang="it-IT" altLang="it-IT" dirty="0"/>
              <a:t>Reti</a:t>
            </a:r>
          </a:p>
          <a:p>
            <a:pPr lvl="1" eaLnBrk="1" hangingPunct="1"/>
            <a:r>
              <a:rPr lang="it-IT" altLang="it-IT" dirty="0"/>
              <a:t>Umani (stupidi e non stupidi)</a:t>
            </a:r>
          </a:p>
          <a:p>
            <a:pPr marL="0" indent="0">
              <a:buNone/>
            </a:pPr>
            <a:endParaRPr lang="it-IT" altLang="it-IT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it-IT" altLang="it-IT" b="1" dirty="0">
                <a:solidFill>
                  <a:schemeClr val="accent2"/>
                </a:solidFill>
              </a:rPr>
              <a:t>I giocatori:</a:t>
            </a:r>
          </a:p>
          <a:p>
            <a:pPr lvl="1" eaLnBrk="1" hangingPunct="1"/>
            <a:r>
              <a:rPr lang="it-IT" altLang="it-IT" dirty="0"/>
              <a:t>Attaccanti: </a:t>
            </a:r>
            <a:br>
              <a:rPr lang="it-IT" altLang="it-IT" dirty="0"/>
            </a:br>
            <a:r>
              <a:rPr lang="it-IT" altLang="it-IT" dirty="0"/>
              <a:t>hackers </a:t>
            </a:r>
            <a:br>
              <a:rPr lang="it-IT" altLang="it-IT" dirty="0"/>
            </a:br>
            <a:r>
              <a:rPr lang="it-IT" altLang="it-IT" dirty="0"/>
              <a:t>[Red &amp; Purple Team]</a:t>
            </a:r>
          </a:p>
          <a:p>
            <a:pPr lvl="1" eaLnBrk="1" hangingPunct="1"/>
            <a:r>
              <a:rPr lang="it-IT" altLang="it-IT" dirty="0"/>
              <a:t>Difensori: </a:t>
            </a:r>
            <a:br>
              <a:rPr lang="it-IT" altLang="it-IT" dirty="0"/>
            </a:br>
            <a:r>
              <a:rPr lang="it-IT" altLang="it-IT" dirty="0"/>
              <a:t>amministratori di sistema, </a:t>
            </a:r>
            <a:br>
              <a:rPr lang="it-IT" altLang="it-IT" dirty="0"/>
            </a:br>
            <a:r>
              <a:rPr lang="it-IT" altLang="it-IT" dirty="0"/>
              <a:t>programmatori, </a:t>
            </a:r>
            <a:br>
              <a:rPr lang="it-IT" altLang="it-IT" dirty="0"/>
            </a:br>
            <a:r>
              <a:rPr lang="it-IT" altLang="it-IT" dirty="0"/>
              <a:t>utenti [Blue Team]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406">
            <a:off x="7721600" y="810496"/>
            <a:ext cx="2794001" cy="152825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908720"/>
            <a:ext cx="2879576" cy="17949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3" y="1628801"/>
            <a:ext cx="2157553" cy="2157553"/>
          </a:xfrm>
          <a:prstGeom prst="rect">
            <a:avLst/>
          </a:prstGeom>
        </p:spPr>
      </p:pic>
      <p:pic>
        <p:nvPicPr>
          <p:cNvPr id="2050" name="Picture 2" descr="One Team, Two Team, Red Team, Blue Team (And Also Purple Team): | by  Mackenzie Pech | Medium">
            <a:extLst>
              <a:ext uri="{FF2B5EF4-FFF2-40B4-BE49-F238E27FC236}">
                <a16:creationId xmlns:a16="http://schemas.microsoft.com/office/drawing/2014/main" id="{42865541-07C2-4552-87C9-8BEB51E6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063677"/>
            <a:ext cx="4332412" cy="36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0D3D-7DCC-4CE8-B0CF-8E426569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24000"/>
            <a:ext cx="3457576" cy="5193963"/>
          </a:xfrm>
        </p:spPr>
        <p:txBody>
          <a:bodyPr anchor="t">
            <a:normAutofit/>
          </a:bodyPr>
          <a:lstStyle/>
          <a:p>
            <a:r>
              <a:rPr lang="en-US" dirty="0"/>
              <a:t>Storia &amp; </a:t>
            </a:r>
            <a:r>
              <a:rPr lang="en-US" dirty="0" err="1"/>
              <a:t>Scopi</a:t>
            </a:r>
            <a:r>
              <a:rPr lang="en-US" dirty="0"/>
              <a:t> di SSL/TLS</a:t>
            </a:r>
            <a:endParaRPr lang="it-I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97D77-97BB-4FAC-BB45-BBFD7AA5A1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044092"/>
              </p:ext>
            </p:extLst>
          </p:nvPr>
        </p:nvGraphicFramePr>
        <p:xfrm>
          <a:off x="4374000" y="441325"/>
          <a:ext cx="7381875" cy="5070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Kubrick&amp;#39;s 2001: the film that haunts our dreams of space | 2001: A Space  Odyssey | The Guardian">
            <a:extLst>
              <a:ext uri="{FF2B5EF4-FFF2-40B4-BE49-F238E27FC236}">
                <a16:creationId xmlns:a16="http://schemas.microsoft.com/office/drawing/2014/main" id="{543A605B-9F49-464D-86B9-3032A12A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564904"/>
            <a:ext cx="144016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Berners-LeeImageSearchInfluence">
            <a:extLst>
              <a:ext uri="{FF2B5EF4-FFF2-40B4-BE49-F238E27FC236}">
                <a16:creationId xmlns:a16="http://schemas.microsoft.com/office/drawing/2014/main" id="{1BA750E1-93B9-4B0E-AEC3-3ABFD87B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55" y="764704"/>
            <a:ext cx="153389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53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ECE3AB-E79F-466E-841C-9334C20C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540449-E149-4AA2-8DA1-9CC043F4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24D267-08CE-42DB-AA97-20B27956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588029"/>
            <a:ext cx="10585175" cy="572085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290700D-EEB7-40D8-AF7B-192046A10749}"/>
              </a:ext>
            </a:extLst>
          </p:cNvPr>
          <p:cNvSpPr txBox="1">
            <a:spLocks/>
          </p:cNvSpPr>
          <p:nvPr/>
        </p:nvSpPr>
        <p:spPr>
          <a:xfrm>
            <a:off x="695400" y="268711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L’infrastruttura TLS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6376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2BA5-35AC-4698-865C-C771E26E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60000"/>
            <a:ext cx="4392487" cy="609267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Le quattro </a:t>
            </a:r>
            <a:r>
              <a:rPr lang="en-US" sz="4000" dirty="0" err="1">
                <a:solidFill>
                  <a:schemeClr val="bg2"/>
                </a:solidFill>
              </a:rPr>
              <a:t>funzioni</a:t>
            </a:r>
            <a:r>
              <a:rPr lang="en-US" sz="4000" dirty="0">
                <a:solidFill>
                  <a:schemeClr val="bg2"/>
                </a:solidFill>
              </a:rPr>
              <a:t> di TLS</a:t>
            </a:r>
            <a:endParaRPr lang="it-IT" sz="4000" dirty="0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EBE84F-DD0A-4BFD-BE90-EAFBC9B4A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182958"/>
              </p:ext>
            </p:extLst>
          </p:nvPr>
        </p:nvGraphicFramePr>
        <p:xfrm>
          <a:off x="4979988" y="352425"/>
          <a:ext cx="6769100" cy="6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99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E7AE-F6BF-44BB-98A9-FB5B8BD8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Livello</a:t>
            </a:r>
            <a:r>
              <a:rPr lang="en-US" dirty="0"/>
              <a:t> di </a:t>
            </a:r>
            <a:r>
              <a:rPr lang="en-US" dirty="0" err="1"/>
              <a:t>sicurezza</a:t>
            </a:r>
            <a:r>
              <a:rPr lang="en-US" dirty="0"/>
              <a:t> di TLS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B64E-2161-45A0-8D68-7686BD9D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844824"/>
            <a:ext cx="10364452" cy="3424107"/>
          </a:xfrm>
        </p:spPr>
        <p:txBody>
          <a:bodyPr/>
          <a:lstStyle/>
          <a:p>
            <a:r>
              <a:rPr lang="en-US" dirty="0" err="1"/>
              <a:t>Conversazioni</a:t>
            </a:r>
            <a:r>
              <a:rPr lang="en-US" dirty="0"/>
              <a:t> quasi del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blindate</a:t>
            </a:r>
            <a:endParaRPr lang="en-US" dirty="0"/>
          </a:p>
          <a:p>
            <a:pPr lvl="1"/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manomissioni</a:t>
            </a:r>
            <a:r>
              <a:rPr lang="en-US" dirty="0"/>
              <a:t> a monte e a </a:t>
            </a:r>
            <a:r>
              <a:rPr lang="en-US" dirty="0" err="1"/>
              <a:t>valle</a:t>
            </a:r>
            <a:r>
              <a:rPr lang="en-US" dirty="0"/>
              <a:t>: </a:t>
            </a:r>
            <a:r>
              <a:rPr lang="en-US" dirty="0" err="1"/>
              <a:t>Falsificazioni</a:t>
            </a:r>
            <a:r>
              <a:rPr lang="en-US" dirty="0"/>
              <a:t> di </a:t>
            </a:r>
            <a:r>
              <a:rPr lang="en-US" dirty="0" err="1"/>
              <a:t>certificati</a:t>
            </a:r>
            <a:r>
              <a:rPr lang="en-US" dirty="0"/>
              <a:t>, man-in-the-browser, </a:t>
            </a:r>
            <a:r>
              <a:rPr lang="en-US" dirty="0" err="1"/>
              <a:t>equivoci</a:t>
            </a:r>
            <a:r>
              <a:rPr lang="en-US" dirty="0"/>
              <a:t> di </a:t>
            </a:r>
            <a:r>
              <a:rPr lang="en-US" dirty="0" err="1"/>
              <a:t>identità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72C4A-EA41-4C5F-B6BE-585A6461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229703"/>
            <a:ext cx="3744416" cy="3265535"/>
          </a:xfrm>
          <a:prstGeom prst="rect">
            <a:avLst/>
          </a:prstGeom>
        </p:spPr>
      </p:pic>
      <p:pic>
        <p:nvPicPr>
          <p:cNvPr id="11266" name="Picture 2" descr="Google aggiorna la navigazione in incognito di Chrome adeguandola alle  norme UE">
            <a:extLst>
              <a:ext uri="{FF2B5EF4-FFF2-40B4-BE49-F238E27FC236}">
                <a16:creationId xmlns:a16="http://schemas.microsoft.com/office/drawing/2014/main" id="{97A0F1D2-C704-48A2-B0DA-761E088E6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r="23245"/>
          <a:stretch/>
        </p:blipFill>
        <p:spPr bwMode="auto">
          <a:xfrm>
            <a:off x="6600056" y="3284984"/>
            <a:ext cx="3846107" cy="3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A8BA-5C63-4054-9270-A383E816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364451" cy="1596177"/>
          </a:xfrm>
        </p:spPr>
        <p:txBody>
          <a:bodyPr/>
          <a:lstStyle/>
          <a:p>
            <a:r>
              <a:rPr lang="en-US" dirty="0"/>
              <a:t>Siti clone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2485-FCB4-49E5-A0CE-68F5B363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AA9C-DF73-4B7B-9E14-634917DF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6" y="1589442"/>
            <a:ext cx="6322723" cy="5004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95A1C-2080-4CBB-91CC-07568FF3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27" y="1671641"/>
            <a:ext cx="7494367" cy="4840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995EF4-BA84-4844-BAA2-0F7FB9BE6787}"/>
                  </a:ext>
                </a:extLst>
              </p14:cNvPr>
              <p14:cNvContentPartPr/>
              <p14:nvPr/>
            </p14:nvContentPartPr>
            <p14:xfrm>
              <a:off x="468667" y="685800"/>
              <a:ext cx="1215720" cy="33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995EF4-BA84-4844-BAA2-0F7FB9BE67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667" y="676800"/>
                <a:ext cx="123336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87BA-D4ED-4DC5-A282-0AFD32A7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4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A4217-C1ED-400F-A0F4-1C5671EB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tubo</a:t>
            </a:r>
            <a:r>
              <a:rPr lang="en-US" dirty="0"/>
              <a:t>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0462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233D1-7A69-411F-A619-A4667FFF15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6C1C2D-DF56-4483-B1B3-5C3911A9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01" y="1196752"/>
            <a:ext cx="10364451" cy="54953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231086-B71A-45A0-B968-05334CC4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892" y="398663"/>
            <a:ext cx="10364451" cy="1596177"/>
          </a:xfrm>
        </p:spPr>
        <p:txBody>
          <a:bodyPr/>
          <a:lstStyle/>
          <a:p>
            <a:r>
              <a:rPr lang="en-US" dirty="0" err="1"/>
              <a:t>Reti</a:t>
            </a:r>
            <a:r>
              <a:rPr lang="en-US" dirty="0"/>
              <a:t> </a:t>
            </a:r>
            <a:r>
              <a:rPr lang="en-US" dirty="0" err="1"/>
              <a:t>locali</a:t>
            </a:r>
            <a:r>
              <a:rPr lang="en-US" dirty="0"/>
              <a:t>: il </a:t>
            </a:r>
            <a:r>
              <a:rPr lang="en-US" dirty="0" err="1"/>
              <a:t>vicino</a:t>
            </a:r>
            <a:r>
              <a:rPr lang="en-US" dirty="0"/>
              <a:t> è il </a:t>
            </a:r>
            <a:r>
              <a:rPr lang="en-US" dirty="0" err="1"/>
              <a:t>tuo</a:t>
            </a:r>
            <a:r>
              <a:rPr lang="en-US" dirty="0"/>
              <a:t> </a:t>
            </a:r>
            <a:r>
              <a:rPr lang="en-US" dirty="0" err="1"/>
              <a:t>nemico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4871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hoose A Wired Network For Your Small Business | Anderson Technologies">
            <a:extLst>
              <a:ext uri="{FF2B5EF4-FFF2-40B4-BE49-F238E27FC236}">
                <a16:creationId xmlns:a16="http://schemas.microsoft.com/office/drawing/2014/main" id="{FDEABDD6-D0AC-44D0-90D6-2DE44B9A6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0" r="18896" b="-1"/>
          <a:stretch/>
        </p:blipFill>
        <p:spPr bwMode="auto">
          <a:xfrm>
            <a:off x="20" y="10"/>
            <a:ext cx="40247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993DA-6B36-41FC-BE07-72611946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Le </a:t>
            </a:r>
            <a:r>
              <a:rPr lang="en-US" err="1"/>
              <a:t>reti</a:t>
            </a:r>
            <a:r>
              <a:rPr lang="en-US"/>
              <a:t> </a:t>
            </a:r>
            <a:r>
              <a:rPr lang="en-US" err="1"/>
              <a:t>cablate</a:t>
            </a:r>
            <a:r>
              <a:rPr lang="en-US"/>
              <a:t> non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sicure</a:t>
            </a:r>
            <a:endParaRPr lang="it-IT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AA87B6-6DB9-42A8-927A-9FC5B568C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95978"/>
              </p:ext>
            </p:extLst>
          </p:nvPr>
        </p:nvGraphicFramePr>
        <p:xfrm>
          <a:off x="4465048" y="2367092"/>
          <a:ext cx="6672887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6348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913774" y="-21163"/>
            <a:ext cx="10364451" cy="1596177"/>
          </a:xfrm>
        </p:spPr>
        <p:txBody>
          <a:bodyPr/>
          <a:lstStyle/>
          <a:p>
            <a:r>
              <a:rPr lang="it-IT" dirty="0"/>
              <a:t>ARP </a:t>
            </a:r>
            <a:r>
              <a:rPr lang="it-IT" dirty="0" err="1"/>
              <a:t>poisoning</a:t>
            </a:r>
            <a:r>
              <a:rPr lang="it-IT" dirty="0"/>
              <a:t> in LAN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1388212"/>
            <a:ext cx="8005178" cy="454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199F92-884A-4970-8C72-98FAFA76F24E}"/>
              </a:ext>
            </a:extLst>
          </p:cNvPr>
          <p:cNvSpPr txBox="1"/>
          <p:nvPr/>
        </p:nvSpPr>
        <p:spPr>
          <a:xfrm>
            <a:off x="1459149" y="6206247"/>
            <a:ext cx="445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Demo: </a:t>
            </a:r>
            <a:r>
              <a:rPr lang="en-US" dirty="0">
                <a:hlinkClick r:id="rId4"/>
              </a:rPr>
              <a:t>https://youtu.be/3UD738uE7Tg?t=219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4965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93DA-6B36-41FC-BE07-72611946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60000"/>
            <a:ext cx="2725737" cy="609267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 </a:t>
            </a:r>
            <a:r>
              <a:rPr lang="en-US" dirty="0" err="1">
                <a:solidFill>
                  <a:schemeClr val="bg2"/>
                </a:solidFill>
              </a:rPr>
              <a:t>reti</a:t>
            </a:r>
            <a:r>
              <a:rPr lang="en-US" dirty="0">
                <a:solidFill>
                  <a:schemeClr val="bg2"/>
                </a:solidFill>
              </a:rPr>
              <a:t> wireless non </a:t>
            </a:r>
            <a:r>
              <a:rPr lang="en-US" dirty="0" err="1">
                <a:solidFill>
                  <a:schemeClr val="bg2"/>
                </a:solidFill>
              </a:rPr>
              <a:t>sono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sicure</a:t>
            </a:r>
            <a:endParaRPr lang="it-IT" dirty="0">
              <a:solidFill>
                <a:schemeClr val="bg2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AA87B6-6DB9-42A8-927A-9FC5B568C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086436"/>
              </p:ext>
            </p:extLst>
          </p:nvPr>
        </p:nvGraphicFramePr>
        <p:xfrm>
          <a:off x="4979988" y="338400"/>
          <a:ext cx="6769100" cy="606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 descr="5 Reasons Why You Should Never Use Hotel WiFi - LimeVPN">
            <a:extLst>
              <a:ext uri="{FF2B5EF4-FFF2-40B4-BE49-F238E27FC236}">
                <a16:creationId xmlns:a16="http://schemas.microsoft.com/office/drawing/2014/main" id="{9D9A5C08-E15B-4573-81A8-3A8AF9AC5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7"/>
          <a:stretch/>
        </p:blipFill>
        <p:spPr bwMode="auto">
          <a:xfrm>
            <a:off x="479376" y="4005064"/>
            <a:ext cx="4150182" cy="17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9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26" y="-171400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Il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triangolo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no.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Facciamo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un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pentagono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76" y="1295400"/>
            <a:ext cx="5832648" cy="543660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EC10227-E5C4-433B-A81A-79BFBAF6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11" b="32096"/>
          <a:stretch/>
        </p:blipFill>
        <p:spPr>
          <a:xfrm>
            <a:off x="1559496" y="1304271"/>
            <a:ext cx="9848957" cy="5607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779C0-80E8-474D-A21F-4837BF532019}"/>
              </a:ext>
            </a:extLst>
          </p:cNvPr>
          <p:cNvSpPr txBox="1"/>
          <p:nvPr/>
        </p:nvSpPr>
        <p:spPr>
          <a:xfrm rot="19399717">
            <a:off x="4102766" y="1880395"/>
            <a:ext cx="181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Confidenzialità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D248B-A794-40F8-9067-4AE47A733D0E}"/>
              </a:ext>
            </a:extLst>
          </p:cNvPr>
          <p:cNvSpPr txBox="1"/>
          <p:nvPr/>
        </p:nvSpPr>
        <p:spPr>
          <a:xfrm rot="2072524">
            <a:off x="7525833" y="244416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Integrità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BEA09-1E20-49C0-A13B-D4399B680AE3}"/>
              </a:ext>
            </a:extLst>
          </p:cNvPr>
          <p:cNvSpPr txBox="1"/>
          <p:nvPr/>
        </p:nvSpPr>
        <p:spPr>
          <a:xfrm rot="4322905">
            <a:off x="3382039" y="451667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Attribuibilità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41432-2927-4FB4-9202-9E90012F6A4F}"/>
              </a:ext>
            </a:extLst>
          </p:cNvPr>
          <p:cNvSpPr txBox="1"/>
          <p:nvPr/>
        </p:nvSpPr>
        <p:spPr>
          <a:xfrm rot="17392910">
            <a:off x="7563094" y="517981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Autenticità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B4457-9574-44AD-B380-46D2A5936844}"/>
              </a:ext>
            </a:extLst>
          </p:cNvPr>
          <p:cNvSpPr txBox="1"/>
          <p:nvPr/>
        </p:nvSpPr>
        <p:spPr>
          <a:xfrm>
            <a:off x="5159896" y="636267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Affidabilità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D2BC-5765-496D-97BE-1D8DA90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privacy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91109-545D-4C70-90E5-23A041A8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22" y="1300867"/>
            <a:ext cx="7182852" cy="297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048EA-F87A-4F9A-937F-36C0FE50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78" y="3933528"/>
            <a:ext cx="9021120" cy="262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099E33-3511-464E-8606-5D669D21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865" y="399528"/>
            <a:ext cx="1412904" cy="60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9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65227-C4E6-4953-9252-0F1E5BFC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81" y="17714"/>
            <a:ext cx="10364451" cy="1596177"/>
          </a:xfrm>
        </p:spPr>
        <p:txBody>
          <a:bodyPr/>
          <a:lstStyle/>
          <a:p>
            <a:r>
              <a:rPr lang="en-US" dirty="0"/>
              <a:t>SOLUZIONI VPN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A5EEB-6195-4874-AC02-5D2E718199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1B6C7D-497F-4B73-AF01-2931EE563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20366"/>
            <a:ext cx="9790739" cy="53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25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2">
            <a:extLst>
              <a:ext uri="{FF2B5EF4-FFF2-40B4-BE49-F238E27FC236}">
                <a16:creationId xmlns:a16="http://schemas.microsoft.com/office/drawing/2014/main" id="{27A240E3-FE2B-492B-846E-436A06A9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60000"/>
            <a:ext cx="4320479" cy="6092675"/>
          </a:xfrm>
        </p:spPr>
        <p:txBody>
          <a:bodyPr anchor="t">
            <a:normAutofit/>
          </a:bodyPr>
          <a:lstStyle/>
          <a:p>
            <a:pPr eaLnBrk="1" hangingPunct="1"/>
            <a:r>
              <a:rPr lang="it-IT" altLang="it-IT" dirty="0">
                <a:solidFill>
                  <a:schemeClr val="bg2"/>
                </a:solidFill>
              </a:rPr>
              <a:t>Vantaggi delle </a:t>
            </a:r>
            <a:r>
              <a:rPr lang="it-IT" altLang="it-IT" dirty="0" err="1">
                <a:solidFill>
                  <a:schemeClr val="bg2"/>
                </a:solidFill>
              </a:rPr>
              <a:t>vpn</a:t>
            </a:r>
            <a:endParaRPr lang="it-IT" altLang="it-IT" dirty="0">
              <a:solidFill>
                <a:schemeClr val="bg2"/>
              </a:solidFill>
            </a:endParaRPr>
          </a:p>
        </p:txBody>
      </p:sp>
      <p:graphicFrame>
        <p:nvGraphicFramePr>
          <p:cNvPr id="25604" name="Segnaposto contenuto 1">
            <a:extLst>
              <a:ext uri="{FF2B5EF4-FFF2-40B4-BE49-F238E27FC236}">
                <a16:creationId xmlns:a16="http://schemas.microsoft.com/office/drawing/2014/main" id="{9EE1EB89-731F-40C7-A9A0-E49BE7636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046328"/>
              </p:ext>
            </p:extLst>
          </p:nvPr>
        </p:nvGraphicFramePr>
        <p:xfrm>
          <a:off x="4979988" y="352425"/>
          <a:ext cx="6769100" cy="6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olo 1">
            <a:extLst>
              <a:ext uri="{FF2B5EF4-FFF2-40B4-BE49-F238E27FC236}">
                <a16:creationId xmlns:a16="http://schemas.microsoft.com/office/drawing/2014/main" id="{EDBA3EBF-4ABE-458D-B895-6D32B2F9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3" y="360000"/>
            <a:ext cx="3805410" cy="6092675"/>
          </a:xfrm>
        </p:spPr>
        <p:txBody>
          <a:bodyPr anchor="t">
            <a:normAutofit/>
          </a:bodyPr>
          <a:lstStyle/>
          <a:p>
            <a:pPr eaLnBrk="1" hangingPunct="1"/>
            <a:r>
              <a:rPr lang="it-IT" altLang="it-IT" dirty="0">
                <a:solidFill>
                  <a:schemeClr val="bg2"/>
                </a:solidFill>
              </a:rPr>
              <a:t>svantaggi</a:t>
            </a:r>
          </a:p>
        </p:txBody>
      </p:sp>
      <p:graphicFrame>
        <p:nvGraphicFramePr>
          <p:cNvPr id="27657" name="Segnaposto contenuto 2">
            <a:extLst>
              <a:ext uri="{FF2B5EF4-FFF2-40B4-BE49-F238E27FC236}">
                <a16:creationId xmlns:a16="http://schemas.microsoft.com/office/drawing/2014/main" id="{42C2BFA3-9C22-4528-BFCD-FFA3D8B84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603819"/>
              </p:ext>
            </p:extLst>
          </p:nvPr>
        </p:nvGraphicFramePr>
        <p:xfrm>
          <a:off x="4979988" y="352425"/>
          <a:ext cx="6769100" cy="606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393956DA-D3DF-4D1E-A253-1F367CCD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4000"/>
            <a:ext cx="10406063" cy="1263423"/>
          </a:xfrm>
        </p:spPr>
        <p:txBody>
          <a:bodyPr>
            <a:normAutofit/>
          </a:bodyPr>
          <a:lstStyle/>
          <a:p>
            <a:r>
              <a:rPr lang="en-US" altLang="it-IT">
                <a:solidFill>
                  <a:schemeClr val="bg2"/>
                </a:solidFill>
              </a:rPr>
              <a:t>Full Tunnel vs Split Tunnel</a:t>
            </a:r>
            <a:endParaRPr lang="it-IT" altLang="it-IT">
              <a:solidFill>
                <a:schemeClr val="bg2"/>
              </a:solidFill>
            </a:endParaRPr>
          </a:p>
        </p:txBody>
      </p:sp>
      <p:graphicFrame>
        <p:nvGraphicFramePr>
          <p:cNvPr id="24581" name="Content Placeholder 2">
            <a:extLst>
              <a:ext uri="{FF2B5EF4-FFF2-40B4-BE49-F238E27FC236}">
                <a16:creationId xmlns:a16="http://schemas.microsoft.com/office/drawing/2014/main" id="{9E9087A4-ABCE-4A62-9BED-A597FCD07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951089"/>
              </p:ext>
            </p:extLst>
          </p:nvPr>
        </p:nvGraphicFramePr>
        <p:xfrm>
          <a:off x="892968" y="2492896"/>
          <a:ext cx="10406063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E203-C4F8-4732-9D3C-B7153911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75" y="260648"/>
            <a:ext cx="10364451" cy="1596177"/>
          </a:xfrm>
        </p:spPr>
        <p:txBody>
          <a:bodyPr/>
          <a:lstStyle/>
          <a:p>
            <a:r>
              <a:rPr lang="en-US" dirty="0"/>
              <a:t>Full tunnel vs Split Tunnel</a:t>
            </a:r>
            <a:endParaRPr lang="it-IT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3FB8875-5293-4CA9-96B7-2D5200EC0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1343025" y="1690924"/>
            <a:ext cx="9902301" cy="4593144"/>
          </a:xfrm>
        </p:spPr>
      </p:pic>
    </p:spTree>
    <p:extLst>
      <p:ext uri="{BB962C8B-B14F-4D97-AF65-F5344CB8AC3E}">
        <p14:creationId xmlns:p14="http://schemas.microsoft.com/office/powerpoint/2010/main" val="3837646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7FBA2-5FF1-4635-9D5D-16324729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4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D84EDA-2FA7-459E-A609-D5A272B4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domande</a:t>
            </a:r>
            <a:r>
              <a:rPr lang="en-US" dirty="0"/>
              <a:t> </a:t>
            </a:r>
            <a:r>
              <a:rPr lang="en-US" dirty="0" err="1"/>
              <a:t>frequenti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00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Problema etico-legale: posso «controllare» il sistema di qualcuno senza autorizzazione?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407368" y="2367093"/>
            <a:ext cx="10870859" cy="3872390"/>
          </a:xfrm>
        </p:spPr>
        <p:txBody>
          <a:bodyPr>
            <a:normAutofit fontScale="92500" lnSpcReduction="20000"/>
          </a:bodyPr>
          <a:lstStyle/>
          <a:p>
            <a:endParaRPr lang="it-IT" sz="1800" dirty="0"/>
          </a:p>
          <a:p>
            <a:r>
              <a:rPr lang="it-IT" sz="1800" dirty="0"/>
              <a:t>NO: è un’invasione di proprietà privata in quasi tutte le legislazioni.</a:t>
            </a:r>
          </a:p>
          <a:p>
            <a:endParaRPr lang="it-IT" sz="1800" dirty="0"/>
          </a:p>
          <a:p>
            <a:r>
              <a:rPr lang="it-IT" sz="1800" dirty="0"/>
              <a:t>Art. 614 </a:t>
            </a:r>
            <a:r>
              <a:rPr lang="it-IT" sz="1600" dirty="0"/>
              <a:t>codice</a:t>
            </a:r>
            <a:r>
              <a:rPr lang="it-IT" sz="1800" dirty="0"/>
              <a:t> penale: chiunque s'introduce nell'abitazione altrui, o in un altro luogo di privata dimora, o nelle appartenenze di essi, contro la volontà espressa o tacita di chi ha il diritto di escluderlo, ovvero vi s'introduce clandestinamente o con inganno, è punito con la reclusione da sei mesi a tre anni</a:t>
            </a:r>
          </a:p>
          <a:p>
            <a:endParaRPr lang="it-IT" sz="1800" dirty="0"/>
          </a:p>
          <a:p>
            <a:r>
              <a:rPr lang="it-IT" sz="1800" dirty="0"/>
              <a:t>Art. 615 ter codice penale: chiunque abusivamente si introduce in un </a:t>
            </a:r>
            <a:r>
              <a:rPr lang="it-IT" sz="1800" u="sng" dirty="0"/>
              <a:t>sistema informatico</a:t>
            </a:r>
            <a:r>
              <a:rPr lang="it-IT" sz="1800" dirty="0"/>
              <a:t> o </a:t>
            </a:r>
            <a:r>
              <a:rPr lang="it-IT" sz="1800" u="sng" dirty="0"/>
              <a:t>telematico</a:t>
            </a:r>
            <a:r>
              <a:rPr lang="it-IT" sz="1800" dirty="0"/>
              <a:t> protetto da misure di sicurezza ovvero vi si mantiene contro la volontà espressa o tacita di chi ha il diritto di escluderlo, è punito con la reclusione fino a tre anni. […]</a:t>
            </a:r>
            <a:br>
              <a:rPr lang="it-IT" sz="1800" dirty="0"/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996876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71094-00F3-4EB1-B45E-3AB10BD3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Linee</a:t>
            </a:r>
            <a:r>
              <a:rPr lang="en-US" dirty="0"/>
              <a:t> </a:t>
            </a:r>
            <a:r>
              <a:rPr lang="en-US" dirty="0" err="1"/>
              <a:t>guida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8F853B-0BC1-4610-BBDB-97F720DC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3"/>
            <a:ext cx="11278225" cy="4014235"/>
          </a:xfrm>
        </p:spPr>
        <p:txBody>
          <a:bodyPr>
            <a:normAutofit/>
          </a:bodyPr>
          <a:lstStyle/>
          <a:p>
            <a:r>
              <a:rPr lang="it-IT" sz="3200" dirty="0"/>
              <a:t>ISO 27001 </a:t>
            </a:r>
          </a:p>
          <a:p>
            <a:r>
              <a:rPr lang="it-IT" sz="3200" dirty="0"/>
              <a:t>ISO 27017 (Cloud security), </a:t>
            </a:r>
          </a:p>
          <a:p>
            <a:r>
              <a:rPr lang="it-IT" sz="3200" dirty="0"/>
              <a:t>ISO 27018 (Personal Information </a:t>
            </a:r>
            <a:r>
              <a:rPr lang="it-IT" sz="3200" dirty="0" err="1"/>
              <a:t>Protection</a:t>
            </a:r>
            <a:r>
              <a:rPr lang="it-IT" sz="3200" dirty="0"/>
              <a:t>)</a:t>
            </a:r>
          </a:p>
          <a:p>
            <a:r>
              <a:rPr lang="it-IT" sz="3200" dirty="0"/>
              <a:t>CCSC, USCGB.</a:t>
            </a:r>
          </a:p>
          <a:p>
            <a:r>
              <a:rPr lang="it-IT" sz="3200" dirty="0" err="1"/>
              <a:t>Italian</a:t>
            </a:r>
            <a:r>
              <a:rPr lang="it-IT" sz="3200" dirty="0"/>
              <a:t> «Linee guida AGID»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2890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7FBA2-5FF1-4635-9D5D-16324729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</a:t>
            </a:r>
            <a:r>
              <a:rPr lang="en-US" dirty="0"/>
              <a:t> 5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D84EDA-2FA7-459E-A609-D5A272B4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Cenni</a:t>
            </a:r>
            <a:r>
              <a:rPr lang="en-US" dirty="0"/>
              <a:t> al </a:t>
            </a:r>
            <a:r>
              <a:rPr lang="en-US" dirty="0" err="1"/>
              <a:t>ciclo</a:t>
            </a:r>
            <a:r>
              <a:rPr lang="en-US" dirty="0"/>
              <a:t> di vita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credenziali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123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3432" y="0"/>
            <a:ext cx="10364451" cy="1596177"/>
          </a:xfrm>
        </p:spPr>
        <p:txBody>
          <a:bodyPr/>
          <a:lstStyle/>
          <a:p>
            <a:pPr>
              <a:defRPr/>
            </a:pPr>
            <a:r>
              <a:rPr lang="it-IT" dirty="0"/>
              <a:t>DIZIONARIO - II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70187" y="1268760"/>
            <a:ext cx="10503765" cy="54006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it-IT" b="1" dirty="0">
                <a:solidFill>
                  <a:schemeClr val="accent2"/>
                </a:solidFill>
              </a:rPr>
              <a:t>Le possibili mosse  (Tipi di attacco):</a:t>
            </a:r>
          </a:p>
          <a:p>
            <a:pPr lvl="1">
              <a:buFont typeface="Wingdings 2"/>
              <a:buChar char=""/>
              <a:defRPr/>
            </a:pPr>
            <a:r>
              <a:rPr lang="it-IT" dirty="0"/>
              <a:t>Attacchi all’integrità</a:t>
            </a:r>
          </a:p>
          <a:p>
            <a:pPr lvl="2">
              <a:buFont typeface="Wingdings 2"/>
              <a:buChar char=""/>
              <a:defRPr/>
            </a:pPr>
            <a:r>
              <a:rPr lang="it-IT" dirty="0"/>
              <a:t>Contraffazione di dati, furto d’identità</a:t>
            </a:r>
          </a:p>
          <a:p>
            <a:pPr lvl="2">
              <a:buFont typeface="Wingdings 2"/>
              <a:buChar char=""/>
              <a:defRPr/>
            </a:pPr>
            <a:r>
              <a:rPr lang="it-IT" b="1" dirty="0"/>
              <a:t>Autenticità, responsabilità, non-ripudio</a:t>
            </a:r>
          </a:p>
          <a:p>
            <a:pPr marL="548640" lvl="2" indent="0">
              <a:buNone/>
              <a:defRPr/>
            </a:pPr>
            <a:endParaRPr lang="it-IT" dirty="0"/>
          </a:p>
          <a:p>
            <a:pPr lvl="1">
              <a:buFont typeface="Wingdings 2"/>
              <a:buChar char=""/>
              <a:defRPr/>
            </a:pPr>
            <a:r>
              <a:rPr lang="it-IT" dirty="0"/>
              <a:t>Attacchi alla confidenzialità</a:t>
            </a:r>
          </a:p>
          <a:p>
            <a:pPr lvl="2">
              <a:buFont typeface="Wingdings 2"/>
              <a:buChar char=""/>
              <a:defRPr/>
            </a:pPr>
            <a:r>
              <a:rPr lang="it-IT" dirty="0"/>
              <a:t>Furto d’informazione</a:t>
            </a:r>
          </a:p>
          <a:p>
            <a:pPr lvl="2">
              <a:buFont typeface="Wingdings 2"/>
              <a:buChar char=""/>
              <a:defRPr/>
            </a:pPr>
            <a:endParaRPr lang="it-IT" dirty="0"/>
          </a:p>
          <a:p>
            <a:pPr lvl="1">
              <a:buFont typeface="Wingdings 2"/>
              <a:buChar char=""/>
              <a:defRPr/>
            </a:pPr>
            <a:r>
              <a:rPr lang="it-IT" dirty="0"/>
              <a:t>Attacchi alla qualità di un servizio</a:t>
            </a:r>
          </a:p>
          <a:p>
            <a:pPr lvl="2">
              <a:buFont typeface="Wingdings 2"/>
              <a:buChar char=""/>
              <a:defRPr/>
            </a:pPr>
            <a:r>
              <a:rPr lang="it-IT" dirty="0"/>
              <a:t>(Distributed) </a:t>
            </a:r>
            <a:r>
              <a:rPr lang="it-IT" dirty="0" err="1"/>
              <a:t>Denial</a:t>
            </a:r>
            <a:r>
              <a:rPr lang="it-IT" dirty="0"/>
              <a:t> of service: </a:t>
            </a:r>
            <a:r>
              <a:rPr lang="it-IT" dirty="0" err="1"/>
              <a:t>DDoS</a:t>
            </a:r>
            <a:endParaRPr lang="it-IT" dirty="0"/>
          </a:p>
          <a:p>
            <a:pPr lvl="2">
              <a:buFont typeface="Wingdings 2"/>
              <a:buChar char=""/>
              <a:defRPr/>
            </a:pPr>
            <a:endParaRPr lang="it-IT" dirty="0"/>
          </a:p>
          <a:p>
            <a:pPr>
              <a:buFont typeface="Wingdings 2"/>
              <a:buChar char=""/>
              <a:defRPr/>
            </a:pPr>
            <a:r>
              <a:rPr lang="it-IT" dirty="0"/>
              <a:t>Superficie d’attacco – Perimetro di difesa</a:t>
            </a:r>
          </a:p>
          <a:p>
            <a:pPr>
              <a:buFont typeface="Wingdings 2"/>
              <a:buChar char=""/>
              <a:defRPr/>
            </a:pPr>
            <a:r>
              <a:rPr lang="it-IT" i="1" dirty="0"/>
              <a:t>L’effetto domino </a:t>
            </a:r>
            <a:r>
              <a:rPr lang="it-IT" dirty="0"/>
              <a:t>connette tutti i componenti di cui sopra</a:t>
            </a:r>
          </a:p>
          <a:p>
            <a:pPr>
              <a:buFont typeface="Wingdings 2"/>
              <a:buChar char=""/>
              <a:defRPr/>
            </a:pPr>
            <a:endParaRPr lang="it-IT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Alcuni miti sulla scelta della password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Lunga o corta?</a:t>
            </a:r>
          </a:p>
          <a:p>
            <a:pPr lvl="1"/>
            <a:r>
              <a:rPr lang="it-IT" dirty="0"/>
              <a:t>Lunga, ricordando che per un </a:t>
            </a:r>
            <a:r>
              <a:rPr lang="it-IT" dirty="0" err="1"/>
              <a:t>keylogger</a:t>
            </a:r>
            <a:r>
              <a:rPr lang="it-IT" dirty="0"/>
              <a:t> è del tutto indifferente!!</a:t>
            </a:r>
          </a:p>
          <a:p>
            <a:r>
              <a:rPr lang="it-IT" dirty="0"/>
              <a:t>Comune o non comune? </a:t>
            </a:r>
            <a:r>
              <a:rPr lang="it-IT" dirty="0">
                <a:hlinkClick r:id="rId3" action="ppaction://hlinkfile"/>
              </a:rPr>
              <a:t>clean.txt</a:t>
            </a:r>
            <a:endParaRPr lang="it-IT" dirty="0"/>
          </a:p>
          <a:p>
            <a:r>
              <a:rPr lang="it-IT" dirty="0"/>
              <a:t>Più password o solo una?</a:t>
            </a:r>
          </a:p>
          <a:p>
            <a:r>
              <a:rPr lang="it-IT" dirty="0"/>
              <a:t>Una password va davvero cambiata spesso?</a:t>
            </a:r>
          </a:p>
          <a:p>
            <a:pPr lvl="1"/>
            <a:r>
              <a:rPr lang="it-IT" dirty="0"/>
              <a:t>NIST (USA), NCSC (UK) sono già per il no</a:t>
            </a:r>
          </a:p>
          <a:p>
            <a:r>
              <a:rPr lang="it-IT" dirty="0"/>
              <a:t>Sul server è necessario forzare una policy e una finestra temporale?</a:t>
            </a:r>
          </a:p>
          <a:p>
            <a:r>
              <a:rPr lang="it-IT" dirty="0"/>
              <a:t>La «domanda segreta» è appropriata come mezzo di recupero della password?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6062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2558" y="476672"/>
            <a:ext cx="6203424" cy="1325563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it-IT" sz="3100" dirty="0"/>
              <a:t>Mitigazioni: </a:t>
            </a:r>
            <a:br>
              <a:rPr lang="it-IT" sz="3100" dirty="0"/>
            </a:br>
            <a:r>
              <a:rPr lang="it-IT" sz="3100" dirty="0"/>
              <a:t>AUTENTICAZIONE </a:t>
            </a:r>
            <a:br>
              <a:rPr lang="it-IT" sz="3100" dirty="0"/>
            </a:br>
            <a:r>
              <a:rPr lang="it-IT" sz="3100" dirty="0"/>
              <a:t>MULTI FATTORE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2967" y="2074313"/>
            <a:ext cx="6387484" cy="442376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800" dirty="0"/>
              <a:t>USARE PIU’ LIVELLI DI VERIFICA: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Password 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OTP</a:t>
            </a:r>
          </a:p>
          <a:p>
            <a:pPr lvl="2">
              <a:lnSpc>
                <a:spcPct val="90000"/>
              </a:lnSpc>
            </a:pPr>
            <a:r>
              <a:rPr lang="it-IT" sz="1800" dirty="0"/>
              <a:t>via </a:t>
            </a:r>
            <a:r>
              <a:rPr lang="it-IT" sz="1800" dirty="0" err="1"/>
              <a:t>SMs</a:t>
            </a:r>
            <a:r>
              <a:rPr lang="it-IT" sz="1800" dirty="0"/>
              <a:t> (INSICURO)</a:t>
            </a:r>
          </a:p>
          <a:p>
            <a:pPr lvl="2">
              <a:lnSpc>
                <a:spcPct val="90000"/>
              </a:lnSpc>
            </a:pPr>
            <a:r>
              <a:rPr lang="it-IT" sz="1800" dirty="0"/>
              <a:t>Generato con un DISPOSITIVO OTP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PKCS #11, U2F o altro</a:t>
            </a:r>
          </a:p>
          <a:p>
            <a:pPr lvl="1">
              <a:lnSpc>
                <a:spcPct val="90000"/>
              </a:lnSpc>
            </a:pPr>
            <a:endParaRPr lang="it-IT" dirty="0"/>
          </a:p>
          <a:p>
            <a:pPr lvl="1">
              <a:lnSpc>
                <a:spcPct val="90000"/>
              </a:lnSpc>
            </a:pPr>
            <a:r>
              <a:rPr lang="it-IT" dirty="0"/>
              <a:t>Pro: riduce di molto la probabilità di furto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Contro: complicato, farraginoso</a:t>
            </a:r>
          </a:p>
        </p:txBody>
      </p:sp>
      <p:pic>
        <p:nvPicPr>
          <p:cNvPr id="1026" name="Picture 2" descr="http://img8.custompublish.com/getfile.php/850718.1428.xuywvytcfd/OTP+C1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r="18535" b="-2"/>
          <a:stretch/>
        </p:blipFill>
        <p:spPr bwMode="auto">
          <a:xfrm>
            <a:off x="8440939" y="3124786"/>
            <a:ext cx="3751061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1DEA07-E97C-4EFF-9F28-09AD06F49BFE}"/>
              </a:ext>
            </a:extLst>
          </p:cNvPr>
          <p:cNvGrpSpPr/>
          <p:nvPr/>
        </p:nvGrpSpPr>
        <p:grpSpPr>
          <a:xfrm>
            <a:off x="6930550" y="192335"/>
            <a:ext cx="4878483" cy="2641350"/>
            <a:chOff x="6930550" y="192335"/>
            <a:chExt cx="4878483" cy="2641350"/>
          </a:xfrm>
        </p:grpSpPr>
        <p:pic>
          <p:nvPicPr>
            <p:cNvPr id="9218" name="Picture 2" descr="Perché è importante usare l&amp;#39;autenticazione a due fattori. | PcPrimiPassi.it">
              <a:extLst>
                <a:ext uri="{FF2B5EF4-FFF2-40B4-BE49-F238E27FC236}">
                  <a16:creationId xmlns:a16="http://schemas.microsoft.com/office/drawing/2014/main" id="{132BCBCC-0364-4EB7-A3E0-A46AE07AB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50" y="192335"/>
              <a:ext cx="4878483" cy="264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777525-9D84-414B-9FA7-248396781167}"/>
                </a:ext>
              </a:extLst>
            </p:cNvPr>
            <p:cNvSpPr/>
            <p:nvPr/>
          </p:nvSpPr>
          <p:spPr>
            <a:xfrm>
              <a:off x="6977974" y="544749"/>
              <a:ext cx="1462965" cy="2230877"/>
            </a:xfrm>
            <a:prstGeom prst="rect">
              <a:avLst/>
            </a:prstGeom>
            <a:solidFill>
              <a:srgbClr val="93AC9D"/>
            </a:solidFill>
            <a:ln>
              <a:solidFill>
                <a:srgbClr val="93AC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94CC20-2CC8-43D8-9DB6-8E3085EADFB9}"/>
              </a:ext>
            </a:extLst>
          </p:cNvPr>
          <p:cNvGraphicFramePr/>
          <p:nvPr/>
        </p:nvGraphicFramePr>
        <p:xfrm>
          <a:off x="5594468" y="544749"/>
          <a:ext cx="3004783" cy="223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0328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623A220-1960-4F52-A957-4E84A4F8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C’è molta strada da fare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EC5F010-EF53-4F46-8B8B-4515796E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405856"/>
            <a:ext cx="7277100" cy="3371850"/>
          </a:xfrm>
        </p:spPr>
      </p:pic>
    </p:spTree>
    <p:extLst>
      <p:ext uri="{BB962C8B-B14F-4D97-AF65-F5344CB8AC3E}">
        <p14:creationId xmlns:p14="http://schemas.microsoft.com/office/powerpoint/2010/main" val="3565224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D3930DC-7C5C-4983-A66D-A8D9B2EA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7283"/>
            <a:ext cx="10364451" cy="1596177"/>
          </a:xfrm>
        </p:spPr>
        <p:txBody>
          <a:bodyPr/>
          <a:lstStyle/>
          <a:p>
            <a:r>
              <a:rPr lang="it-IT" dirty="0"/>
              <a:t>La mia password è online?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592D838-9DA3-4E21-B408-1A8542851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55" y="1265576"/>
            <a:ext cx="8160088" cy="41608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ED7A-FF7D-44E3-82EE-F1087CCE2308}"/>
              </a:ext>
            </a:extLst>
          </p:cNvPr>
          <p:cNvSpPr txBox="1"/>
          <p:nvPr/>
        </p:nvSpPr>
        <p:spPr>
          <a:xfrm>
            <a:off x="1451751" y="5514603"/>
            <a:ext cx="961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Attenzione</a:t>
            </a:r>
            <a:r>
              <a:rPr lang="en-US" dirty="0"/>
              <a:t> ai </a:t>
            </a:r>
            <a:r>
              <a:rPr lang="en-US" dirty="0" err="1"/>
              <a:t>falsi</a:t>
            </a:r>
            <a:r>
              <a:rPr lang="en-US" dirty="0"/>
              <a:t> </a:t>
            </a:r>
            <a:r>
              <a:rPr lang="en-US" dirty="0" err="1"/>
              <a:t>allarmi</a:t>
            </a:r>
            <a:r>
              <a:rPr lang="en-US" dirty="0"/>
              <a:t>: se la password </a:t>
            </a:r>
            <a:r>
              <a:rPr lang="en-US" dirty="0" err="1"/>
              <a:t>associata</a:t>
            </a:r>
            <a:r>
              <a:rPr lang="en-US" dirty="0"/>
              <a:t> a </a:t>
            </a:r>
            <a:r>
              <a:rPr lang="en-US" dirty="0">
                <a:hlinkClick r:id="rId3"/>
              </a:rPr>
              <a:t>ianni@unical.it</a:t>
            </a:r>
            <a:r>
              <a:rPr lang="en-US" dirty="0"/>
              <a:t>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compromessa</a:t>
            </a:r>
            <a:r>
              <a:rPr lang="en-US" dirty="0"/>
              <a:t>, </a:t>
            </a:r>
            <a:r>
              <a:rPr lang="en-US" dirty="0" err="1"/>
              <a:t>ricordarsi</a:t>
            </a:r>
            <a:endParaRPr lang="en-US" dirty="0"/>
          </a:p>
          <a:p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ianni@unical.it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come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chissà</a:t>
            </a:r>
            <a:r>
              <a:rPr lang="en-US" dirty="0"/>
              <a:t> dove, non solo per la nostra 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elettronica</a:t>
            </a:r>
            <a:r>
              <a:rPr lang="en-US" dirty="0"/>
              <a:t> </a:t>
            </a:r>
            <a:r>
              <a:rPr lang="en-US" dirty="0" err="1"/>
              <a:t>istituzionale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624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498E-2D5F-4487-BB6A-EBD35D43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Confidenzialità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3498-B328-4043-9096-0A1150D92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E82F10-2AD9-4F10-A959-473FEB91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268564"/>
            <a:ext cx="5294784" cy="404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D09BE-EF4D-4256-BFF3-8F0F51DA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76" y="2214694"/>
            <a:ext cx="3069849" cy="38845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C3C6B7-A8D2-4A08-B980-30708F50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98" y="2996952"/>
            <a:ext cx="7643058" cy="25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2E30-AF5F-4493-B174-9A1EE88B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Integrità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7D89-96CC-439E-B567-E338DB69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8FE7B-FC00-4CBD-B5FD-05E96828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14694"/>
            <a:ext cx="6052505" cy="41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7F3B6-9369-494E-8A99-1C47EAFC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4581128"/>
            <a:ext cx="7946654" cy="150173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82BB98-AFBF-4EFC-9B7B-1B1D4FC1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404" y="1946582"/>
            <a:ext cx="4359325" cy="445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6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093F-E79D-4ED6-BD70-0AADA267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Autenticità</a:t>
            </a:r>
            <a:r>
              <a:rPr lang="en-US" dirty="0"/>
              <a:t>/Identity management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3649-CB64-49A0-87DA-2A77E5F9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45487-B4F8-4330-BF44-88C9A1CC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144161"/>
            <a:ext cx="6196016" cy="4095322"/>
          </a:xfrm>
          <a:prstGeom prst="rect">
            <a:avLst/>
          </a:prstGeom>
        </p:spPr>
      </p:pic>
      <p:pic>
        <p:nvPicPr>
          <p:cNvPr id="4098" name="Picture 2" descr="Carta d&amp;#39;identità elettronica (CIE). Difetto rilevato in CIE emesse. |  Comune di Mediglia">
            <a:extLst>
              <a:ext uri="{FF2B5EF4-FFF2-40B4-BE49-F238E27FC236}">
                <a16:creationId xmlns:a16="http://schemas.microsoft.com/office/drawing/2014/main" id="{2CFAD48C-4CF1-4F2A-A2D3-B492C3C9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25" y="2391383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3F25F-0AF8-4D8D-9667-DA4F70F0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3" y="2924944"/>
            <a:ext cx="7439789" cy="122413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D47F62-C0B8-475D-8DBF-104927D7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3043021"/>
            <a:ext cx="2799943" cy="2544823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78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0</TotalTime>
  <Words>2659</Words>
  <Application>Microsoft Office PowerPoint</Application>
  <PresentationFormat>Widescreen</PresentationFormat>
  <Paragraphs>338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Arial Black</vt:lpstr>
      <vt:lpstr>Calibri</vt:lpstr>
      <vt:lpstr>Courier New</vt:lpstr>
      <vt:lpstr>Times</vt:lpstr>
      <vt:lpstr>Tw Cen MT</vt:lpstr>
      <vt:lpstr>Verdana</vt:lpstr>
      <vt:lpstr>Wingdings</vt:lpstr>
      <vt:lpstr>Wingdings 2</vt:lpstr>
      <vt:lpstr>Droplet</vt:lpstr>
      <vt:lpstr>Introduzione al mondo della cybersecurity</vt:lpstr>
      <vt:lpstr>Sommario</vt:lpstr>
      <vt:lpstr>Parte 1</vt:lpstr>
      <vt:lpstr>DIZIONARIO - I</vt:lpstr>
      <vt:lpstr>Il triangolo no. Facciamo un pentagono</vt:lpstr>
      <vt:lpstr>DIZIONARIO - II</vt:lpstr>
      <vt:lpstr>Confidenzialità</vt:lpstr>
      <vt:lpstr>Integrità</vt:lpstr>
      <vt:lpstr>Autenticità/Identity management</vt:lpstr>
      <vt:lpstr>Attribuibilità (accountability)</vt:lpstr>
      <vt:lpstr>Affidabilità (availability)</vt:lpstr>
      <vt:lpstr>Il ragionamento tonto del giorno</vt:lpstr>
      <vt:lpstr>Effetto domino - pivoting</vt:lpstr>
      <vt:lpstr>OSINT : Open source intelligence</vt:lpstr>
      <vt:lpstr>Superficie di attacco – Perimetro di difesa</vt:lpstr>
      <vt:lpstr>Altra terminologia</vt:lpstr>
      <vt:lpstr>DEBOLEZZA – ESEMPIO – Le CWE</vt:lpstr>
      <vt:lpstr>Vulnerabilità – ESEMPIO – Le CVE</vt:lpstr>
      <vt:lpstr>ATTACCO - ESEMPIO</vt:lpstr>
      <vt:lpstr>Alcune statistiche</vt:lpstr>
      <vt:lpstr>Tipo di attacco</vt:lpstr>
      <vt:lpstr>Strumenti di sicurezza</vt:lpstr>
      <vt:lpstr>meccanismi di sicurezza</vt:lpstr>
      <vt:lpstr>Strumenti offensivi</vt:lpstr>
      <vt:lpstr>PartE 2</vt:lpstr>
      <vt:lpstr>PowerPoint Presentation</vt:lpstr>
      <vt:lpstr>Alcuni falsi miti:</vt:lpstr>
      <vt:lpstr>Stima del rischio</vt:lpstr>
      <vt:lpstr>Mitigazione del rischio: due diverse prospettive d’attacco</vt:lpstr>
      <vt:lpstr>Esempio di attacco massiccio: phishing</vt:lpstr>
      <vt:lpstr>Mitigazione del rischio: esempi</vt:lpstr>
      <vt:lpstr>Il dilemma degli anti-taccheggio</vt:lpstr>
      <vt:lpstr>Un problema di equilibrio</vt:lpstr>
      <vt:lpstr>Sfide poste dalla cybersecurity</vt:lpstr>
      <vt:lpstr>PartE 3</vt:lpstr>
      <vt:lpstr>Attacchi passivi</vt:lpstr>
      <vt:lpstr>Attacchi attivi</vt:lpstr>
      <vt:lpstr>PowerPoint Presentation</vt:lpstr>
      <vt:lpstr>L’infrastruttura TLS (“HTTPS”)</vt:lpstr>
      <vt:lpstr>Storia &amp; Scopi di SSL/TLS</vt:lpstr>
      <vt:lpstr>PowerPoint Presentation</vt:lpstr>
      <vt:lpstr>Le quattro funzioni di TLS</vt:lpstr>
      <vt:lpstr>Livello di sicurezza di TLS</vt:lpstr>
      <vt:lpstr>Siti clone</vt:lpstr>
      <vt:lpstr>Parte 4</vt:lpstr>
      <vt:lpstr>Reti locali: il vicino è il tuo nemico</vt:lpstr>
      <vt:lpstr>Le reti cablate non sono sicure</vt:lpstr>
      <vt:lpstr>ARP poisoning in LAN</vt:lpstr>
      <vt:lpstr>Le reti wireless non sono sicure</vt:lpstr>
      <vt:lpstr>Wifi privacy</vt:lpstr>
      <vt:lpstr>SOLUZIONI VPN</vt:lpstr>
      <vt:lpstr>Vantaggi delle vpn</vt:lpstr>
      <vt:lpstr>svantaggi</vt:lpstr>
      <vt:lpstr>Full Tunnel vs Split Tunnel</vt:lpstr>
      <vt:lpstr>Full tunnel vs Split Tunnel</vt:lpstr>
      <vt:lpstr>PartE 4</vt:lpstr>
      <vt:lpstr>Problema etico-legale: posso «controllare» il sistema di qualcuno senza autorizzazione?</vt:lpstr>
      <vt:lpstr>Linee guida</vt:lpstr>
      <vt:lpstr>PartE 5</vt:lpstr>
      <vt:lpstr>Alcuni miti sulla scelta della password</vt:lpstr>
      <vt:lpstr>Mitigazioni:  AUTENTICAZIONE  MULTI FATTORE</vt:lpstr>
      <vt:lpstr>C’è molta strada da fare</vt:lpstr>
      <vt:lpstr>La mia password è online?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&amp; Security  An introduction</dc:title>
  <dc:creator>Giovambattista Ianni</dc:creator>
  <cp:lastModifiedBy>Giovambattista Ianni</cp:lastModifiedBy>
  <cp:revision>74</cp:revision>
  <dcterms:created xsi:type="dcterms:W3CDTF">2020-09-24T12:26:33Z</dcterms:created>
  <dcterms:modified xsi:type="dcterms:W3CDTF">2023-12-17T17:44:06Z</dcterms:modified>
</cp:coreProperties>
</file>